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FF8B2-25A5-4D06-98D2-DFA7CC4CAD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A5848-84D1-4D52-A205-1F01A5C5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5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8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5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5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82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8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9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29DF0-3165-4108-83B2-B375510BDA5D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54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8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2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2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1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75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91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6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9345174" y="6362129"/>
            <a:ext cx="1743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RoshdRayan@eptp.ir</a:t>
            </a:r>
            <a:endParaRPr lang="en-US" sz="11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097285" y="6238011"/>
            <a:ext cx="509846" cy="509846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849" y="6271706"/>
            <a:ext cx="494643" cy="5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170149" y="6399766"/>
            <a:ext cx="1949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RoshdRayan@eptp.ir</a:t>
            </a:r>
            <a:endParaRPr lang="en-US" sz="14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6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4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1109102" y="6258719"/>
            <a:ext cx="891137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sz="1400" b="1" dirty="0">
                <a:solidFill>
                  <a:prstClr val="white"/>
                </a:solidFill>
                <a:latin typeface="ذ"/>
                <a:cs typeface="B Yekan" panose="00000400000000000000" pitchFamily="2" charset="-78"/>
              </a:rPr>
              <a:t>گروه </a:t>
            </a:r>
            <a:br>
              <a:rPr lang="fa-IR" sz="1400" b="1" dirty="0">
                <a:solidFill>
                  <a:prstClr val="white"/>
                </a:solidFill>
                <a:latin typeface="ذ"/>
                <a:cs typeface="B Yekan" panose="00000400000000000000" pitchFamily="2" charset="-78"/>
              </a:rPr>
            </a:br>
            <a:r>
              <a:rPr lang="fa-IR" sz="1400" b="1" dirty="0">
                <a:solidFill>
                  <a:prstClr val="white"/>
                </a:solidFill>
                <a:latin typeface="ذ"/>
                <a:cs typeface="B Yekan" panose="00000400000000000000" pitchFamily="2" charset="-78"/>
              </a:rPr>
              <a:t>رشد رایان</a:t>
            </a:r>
            <a:endParaRPr lang="en-US" sz="1400" dirty="0">
              <a:solidFill>
                <a:prstClr val="white"/>
              </a:solidFill>
              <a:latin typeface="ذ"/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7" y="6058765"/>
            <a:ext cx="6762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1097655" y="6311708"/>
            <a:ext cx="432654" cy="432654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219" y="6280951"/>
            <a:ext cx="488896" cy="5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3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4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43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93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79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5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0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3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F9E8-DE94-4F37-8C32-05D4F345367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6F487-994B-47ED-B7BA-3D4FB50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3776DF-EBBD-4517-9F61-F8364BAAA9F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مرکز توسعه فناوری صنعت برق و انرژی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" y="17796"/>
            <a:ext cx="3418819" cy="6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1B78-826D-4FE9-99FE-428C8E62A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6075" y="407682"/>
            <a:ext cx="617985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سیستمهای </a:t>
            </a:r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حفاظتی </a:t>
            </a:r>
            <a:endParaRPr lang="id-ID" sz="44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995895" y="2394284"/>
            <a:ext cx="2400541" cy="2069432"/>
          </a:xfrm>
          <a:prstGeom prst="triangl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757677" y="3152274"/>
            <a:ext cx="2400541" cy="2069432"/>
          </a:xfrm>
          <a:prstGeom prst="triangl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2957948" y="3152274"/>
            <a:ext cx="2400541" cy="2069432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583977" y="2394284"/>
            <a:ext cx="2400541" cy="2069432"/>
          </a:xfrm>
          <a:prstGeom prst="triangle">
            <a:avLst/>
          </a:prstGeom>
          <a:solidFill>
            <a:srgbClr val="EC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5771518" y="2394284"/>
            <a:ext cx="2400541" cy="2069432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502828" y="3152274"/>
            <a:ext cx="2400541" cy="2069432"/>
          </a:xfrm>
          <a:prstGeom prst="triangl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7690369" y="3152274"/>
            <a:ext cx="2400541" cy="2069432"/>
          </a:xfrm>
          <a:prstGeom prst="triangl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9316398" y="2394284"/>
            <a:ext cx="2400541" cy="2069432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AutoShape 19"/>
          <p:cNvSpPr>
            <a:spLocks noChangeAspect="1"/>
          </p:cNvSpPr>
          <p:nvPr/>
        </p:nvSpPr>
        <p:spPr bwMode="auto">
          <a:xfrm>
            <a:off x="3858579" y="3945206"/>
            <a:ext cx="538335" cy="53847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32" name="AutoShape 114"/>
          <p:cNvSpPr>
            <a:spLocks noChangeAspect="1"/>
          </p:cNvSpPr>
          <p:nvPr/>
        </p:nvSpPr>
        <p:spPr bwMode="auto">
          <a:xfrm>
            <a:off x="2684181" y="3940976"/>
            <a:ext cx="595357" cy="5981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33" name="AutoShape 115"/>
          <p:cNvSpPr>
            <a:spLocks noChangeAspect="1"/>
          </p:cNvSpPr>
          <p:nvPr/>
        </p:nvSpPr>
        <p:spPr bwMode="auto">
          <a:xfrm>
            <a:off x="1910823" y="3083720"/>
            <a:ext cx="577916" cy="6023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34" name="Freeform 523"/>
          <p:cNvSpPr>
            <a:spLocks noChangeAspect="1" noChangeArrowheads="1"/>
          </p:cNvSpPr>
          <p:nvPr/>
        </p:nvSpPr>
        <p:spPr bwMode="auto">
          <a:xfrm>
            <a:off x="5522417" y="3136086"/>
            <a:ext cx="571747" cy="568310"/>
          </a:xfrm>
          <a:custGeom>
            <a:avLst/>
            <a:gdLst>
              <a:gd name="T0" fmla="*/ 268 w 1406"/>
              <a:gd name="T1" fmla="*/ 786 h 1397"/>
              <a:gd name="T2" fmla="*/ 268 w 1406"/>
              <a:gd name="T3" fmla="*/ 1396 h 1397"/>
              <a:gd name="T4" fmla="*/ 310 w 1406"/>
              <a:gd name="T5" fmla="*/ 1396 h 1397"/>
              <a:gd name="T6" fmla="*/ 351 w 1406"/>
              <a:gd name="T7" fmla="*/ 1396 h 1397"/>
              <a:gd name="T8" fmla="*/ 351 w 1406"/>
              <a:gd name="T9" fmla="*/ 786 h 1397"/>
              <a:gd name="T10" fmla="*/ 310 w 1406"/>
              <a:gd name="T11" fmla="*/ 786 h 1397"/>
              <a:gd name="T12" fmla="*/ 268 w 1406"/>
              <a:gd name="T13" fmla="*/ 786 h 1397"/>
              <a:gd name="T14" fmla="*/ 1054 w 1406"/>
              <a:gd name="T15" fmla="*/ 786 h 1397"/>
              <a:gd name="T16" fmla="*/ 1054 w 1406"/>
              <a:gd name="T17" fmla="*/ 1396 h 1397"/>
              <a:gd name="T18" fmla="*/ 1096 w 1406"/>
              <a:gd name="T19" fmla="*/ 1396 h 1397"/>
              <a:gd name="T20" fmla="*/ 1137 w 1406"/>
              <a:gd name="T21" fmla="*/ 1396 h 1397"/>
              <a:gd name="T22" fmla="*/ 1137 w 1406"/>
              <a:gd name="T23" fmla="*/ 786 h 1397"/>
              <a:gd name="T24" fmla="*/ 1096 w 1406"/>
              <a:gd name="T25" fmla="*/ 786 h 1397"/>
              <a:gd name="T26" fmla="*/ 1054 w 1406"/>
              <a:gd name="T27" fmla="*/ 786 h 1397"/>
              <a:gd name="T28" fmla="*/ 1405 w 1406"/>
              <a:gd name="T29" fmla="*/ 702 h 1397"/>
              <a:gd name="T30" fmla="*/ 703 w 1406"/>
              <a:gd name="T31" fmla="*/ 0 h 1397"/>
              <a:gd name="T32" fmla="*/ 0 w 1406"/>
              <a:gd name="T33" fmla="*/ 702 h 1397"/>
              <a:gd name="T34" fmla="*/ 42 w 1406"/>
              <a:gd name="T35" fmla="*/ 936 h 1397"/>
              <a:gd name="T36" fmla="*/ 0 w 1406"/>
              <a:gd name="T37" fmla="*/ 1095 h 1397"/>
              <a:gd name="T38" fmla="*/ 176 w 1406"/>
              <a:gd name="T39" fmla="*/ 1371 h 1397"/>
              <a:gd name="T40" fmla="*/ 176 w 1406"/>
              <a:gd name="T41" fmla="*/ 811 h 1397"/>
              <a:gd name="T42" fmla="*/ 101 w 1406"/>
              <a:gd name="T43" fmla="*/ 870 h 1397"/>
              <a:gd name="T44" fmla="*/ 92 w 1406"/>
              <a:gd name="T45" fmla="*/ 744 h 1397"/>
              <a:gd name="T46" fmla="*/ 703 w 1406"/>
              <a:gd name="T47" fmla="*/ 134 h 1397"/>
              <a:gd name="T48" fmla="*/ 1313 w 1406"/>
              <a:gd name="T49" fmla="*/ 744 h 1397"/>
              <a:gd name="T50" fmla="*/ 1305 w 1406"/>
              <a:gd name="T51" fmla="*/ 870 h 1397"/>
              <a:gd name="T52" fmla="*/ 1229 w 1406"/>
              <a:gd name="T53" fmla="*/ 811 h 1397"/>
              <a:gd name="T54" fmla="*/ 1229 w 1406"/>
              <a:gd name="T55" fmla="*/ 1371 h 1397"/>
              <a:gd name="T56" fmla="*/ 1405 w 1406"/>
              <a:gd name="T57" fmla="*/ 1095 h 1397"/>
              <a:gd name="T58" fmla="*/ 1363 w 1406"/>
              <a:gd name="T59" fmla="*/ 936 h 1397"/>
              <a:gd name="T60" fmla="*/ 1405 w 1406"/>
              <a:gd name="T61" fmla="*/ 702 h 1397"/>
              <a:gd name="T62" fmla="*/ 1405 w 1406"/>
              <a:gd name="T63" fmla="*/ 702 h 1397"/>
              <a:gd name="T64" fmla="*/ 1405 w 1406"/>
              <a:gd name="T65" fmla="*/ 702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6" h="1397">
                <a:moveTo>
                  <a:pt x="268" y="786"/>
                </a:moveTo>
                <a:cubicBezTo>
                  <a:pt x="268" y="1396"/>
                  <a:pt x="268" y="1396"/>
                  <a:pt x="268" y="1396"/>
                </a:cubicBezTo>
                <a:cubicBezTo>
                  <a:pt x="276" y="1396"/>
                  <a:pt x="293" y="1396"/>
                  <a:pt x="310" y="1396"/>
                </a:cubicBezTo>
                <a:cubicBezTo>
                  <a:pt x="351" y="1396"/>
                  <a:pt x="351" y="1396"/>
                  <a:pt x="351" y="1396"/>
                </a:cubicBezTo>
                <a:cubicBezTo>
                  <a:pt x="351" y="786"/>
                  <a:pt x="351" y="786"/>
                  <a:pt x="351" y="786"/>
                </a:cubicBezTo>
                <a:cubicBezTo>
                  <a:pt x="310" y="786"/>
                  <a:pt x="310" y="786"/>
                  <a:pt x="310" y="786"/>
                </a:cubicBezTo>
                <a:cubicBezTo>
                  <a:pt x="293" y="786"/>
                  <a:pt x="276" y="786"/>
                  <a:pt x="268" y="786"/>
                </a:cubicBezTo>
                <a:close/>
                <a:moveTo>
                  <a:pt x="1054" y="786"/>
                </a:moveTo>
                <a:cubicBezTo>
                  <a:pt x="1054" y="1396"/>
                  <a:pt x="1054" y="1396"/>
                  <a:pt x="1054" y="1396"/>
                </a:cubicBezTo>
                <a:cubicBezTo>
                  <a:pt x="1096" y="1396"/>
                  <a:pt x="1096" y="1396"/>
                  <a:pt x="1096" y="1396"/>
                </a:cubicBezTo>
                <a:cubicBezTo>
                  <a:pt x="1112" y="1396"/>
                  <a:pt x="1129" y="1396"/>
                  <a:pt x="1137" y="1396"/>
                </a:cubicBezTo>
                <a:cubicBezTo>
                  <a:pt x="1137" y="786"/>
                  <a:pt x="1137" y="786"/>
                  <a:pt x="1137" y="786"/>
                </a:cubicBezTo>
                <a:cubicBezTo>
                  <a:pt x="1129" y="786"/>
                  <a:pt x="1112" y="786"/>
                  <a:pt x="1096" y="786"/>
                </a:cubicBezTo>
                <a:lnTo>
                  <a:pt x="1054" y="786"/>
                </a:lnTo>
                <a:close/>
                <a:moveTo>
                  <a:pt x="1405" y="702"/>
                </a:moveTo>
                <a:cubicBezTo>
                  <a:pt x="1405" y="309"/>
                  <a:pt x="1087" y="0"/>
                  <a:pt x="703" y="0"/>
                </a:cubicBezTo>
                <a:cubicBezTo>
                  <a:pt x="318" y="0"/>
                  <a:pt x="0" y="309"/>
                  <a:pt x="0" y="702"/>
                </a:cubicBezTo>
                <a:cubicBezTo>
                  <a:pt x="0" y="786"/>
                  <a:pt x="17" y="861"/>
                  <a:pt x="42" y="936"/>
                </a:cubicBezTo>
                <a:cubicBezTo>
                  <a:pt x="17" y="978"/>
                  <a:pt x="0" y="1037"/>
                  <a:pt x="0" y="1095"/>
                </a:cubicBezTo>
                <a:cubicBezTo>
                  <a:pt x="0" y="1212"/>
                  <a:pt x="76" y="1321"/>
                  <a:pt x="176" y="1371"/>
                </a:cubicBezTo>
                <a:cubicBezTo>
                  <a:pt x="176" y="811"/>
                  <a:pt x="176" y="811"/>
                  <a:pt x="176" y="811"/>
                </a:cubicBezTo>
                <a:cubicBezTo>
                  <a:pt x="151" y="828"/>
                  <a:pt x="126" y="844"/>
                  <a:pt x="101" y="870"/>
                </a:cubicBezTo>
                <a:cubicBezTo>
                  <a:pt x="92" y="828"/>
                  <a:pt x="92" y="786"/>
                  <a:pt x="92" y="744"/>
                </a:cubicBezTo>
                <a:cubicBezTo>
                  <a:pt x="92" y="401"/>
                  <a:pt x="368" y="134"/>
                  <a:pt x="703" y="134"/>
                </a:cubicBezTo>
                <a:cubicBezTo>
                  <a:pt x="1037" y="134"/>
                  <a:pt x="1313" y="401"/>
                  <a:pt x="1313" y="744"/>
                </a:cubicBezTo>
                <a:cubicBezTo>
                  <a:pt x="1313" y="786"/>
                  <a:pt x="1313" y="828"/>
                  <a:pt x="1305" y="870"/>
                </a:cubicBezTo>
                <a:cubicBezTo>
                  <a:pt x="1279" y="844"/>
                  <a:pt x="1254" y="828"/>
                  <a:pt x="1229" y="811"/>
                </a:cubicBezTo>
                <a:cubicBezTo>
                  <a:pt x="1229" y="1371"/>
                  <a:pt x="1229" y="1371"/>
                  <a:pt x="1229" y="1371"/>
                </a:cubicBezTo>
                <a:cubicBezTo>
                  <a:pt x="1330" y="1321"/>
                  <a:pt x="1405" y="1212"/>
                  <a:pt x="1405" y="1095"/>
                </a:cubicBezTo>
                <a:cubicBezTo>
                  <a:pt x="1405" y="1037"/>
                  <a:pt x="1388" y="978"/>
                  <a:pt x="1363" y="936"/>
                </a:cubicBezTo>
                <a:cubicBezTo>
                  <a:pt x="1388" y="861"/>
                  <a:pt x="1405" y="786"/>
                  <a:pt x="1405" y="702"/>
                </a:cubicBezTo>
                <a:close/>
                <a:moveTo>
                  <a:pt x="1405" y="702"/>
                </a:moveTo>
                <a:lnTo>
                  <a:pt x="1405" y="7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6454" y="2339438"/>
            <a:ext cx="2353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بررسی و طرح‌ریزی سناریو</a:t>
            </a:r>
          </a:p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 براساس نیاز مشتری</a:t>
            </a:r>
            <a:endParaRPr lang="id-ID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06220" y="4561667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پکیج‌های</a:t>
            </a:r>
          </a:p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 آماده نصب</a:t>
            </a:r>
            <a:endParaRPr lang="id-ID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65013" y="3207180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درب‌بازکن‌های</a:t>
            </a:r>
          </a:p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 </a:t>
            </a:r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هوشمند</a:t>
            </a:r>
            <a:endParaRPr lang="id-ID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17276" y="382811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کنفرانس</a:t>
            </a:r>
            <a:endParaRPr lang="id-ID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39" name="AutoShape 82"/>
          <p:cNvSpPr>
            <a:spLocks noChangeAspect="1"/>
          </p:cNvSpPr>
          <p:nvPr/>
        </p:nvSpPr>
        <p:spPr bwMode="auto">
          <a:xfrm>
            <a:off x="7467495" y="4005471"/>
            <a:ext cx="481104" cy="4812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40" name="AutoShape 123"/>
          <p:cNvSpPr>
            <a:spLocks noChangeAspect="1"/>
          </p:cNvSpPr>
          <p:nvPr/>
        </p:nvSpPr>
        <p:spPr bwMode="auto">
          <a:xfrm>
            <a:off x="8633746" y="3925692"/>
            <a:ext cx="476138" cy="523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41" name="Freeform 106"/>
          <p:cNvSpPr>
            <a:spLocks noChangeAspect="1" noChangeArrowheads="1"/>
          </p:cNvSpPr>
          <p:nvPr/>
        </p:nvSpPr>
        <p:spPr bwMode="auto">
          <a:xfrm>
            <a:off x="10305005" y="3192214"/>
            <a:ext cx="504576" cy="436680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Freeform 325"/>
          <p:cNvSpPr>
            <a:spLocks noChangeAspect="1" noChangeArrowheads="1"/>
          </p:cNvSpPr>
          <p:nvPr/>
        </p:nvSpPr>
        <p:spPr bwMode="auto">
          <a:xfrm>
            <a:off x="6727343" y="3042117"/>
            <a:ext cx="490532" cy="660424"/>
          </a:xfrm>
          <a:custGeom>
            <a:avLst/>
            <a:gdLst>
              <a:gd name="T0" fmla="*/ 694 w 1046"/>
              <a:gd name="T1" fmla="*/ 1053 h 1405"/>
              <a:gd name="T2" fmla="*/ 176 w 1046"/>
              <a:gd name="T3" fmla="*/ 526 h 1405"/>
              <a:gd name="T4" fmla="*/ 870 w 1046"/>
              <a:gd name="T5" fmla="*/ 526 h 1405"/>
              <a:gd name="T6" fmla="*/ 393 w 1046"/>
              <a:gd name="T7" fmla="*/ 1229 h 1405"/>
              <a:gd name="T8" fmla="*/ 393 w 1046"/>
              <a:gd name="T9" fmla="*/ 1321 h 1405"/>
              <a:gd name="T10" fmla="*/ 519 w 1046"/>
              <a:gd name="T11" fmla="*/ 1404 h 1405"/>
              <a:gd name="T12" fmla="*/ 652 w 1046"/>
              <a:gd name="T13" fmla="*/ 1321 h 1405"/>
              <a:gd name="T14" fmla="*/ 652 w 1046"/>
              <a:gd name="T15" fmla="*/ 1229 h 1405"/>
              <a:gd name="T16" fmla="*/ 393 w 1046"/>
              <a:gd name="T17" fmla="*/ 1095 h 1405"/>
              <a:gd name="T18" fmla="*/ 393 w 1046"/>
              <a:gd name="T19" fmla="*/ 1187 h 1405"/>
              <a:gd name="T20" fmla="*/ 694 w 1046"/>
              <a:gd name="T21" fmla="*/ 1145 h 1405"/>
              <a:gd name="T22" fmla="*/ 42 w 1046"/>
              <a:gd name="T23" fmla="*/ 301 h 1405"/>
              <a:gd name="T24" fmla="*/ 168 w 1046"/>
              <a:gd name="T25" fmla="*/ 275 h 1405"/>
              <a:gd name="T26" fmla="*/ 42 w 1046"/>
              <a:gd name="T27" fmla="*/ 301 h 1405"/>
              <a:gd name="T28" fmla="*/ 569 w 1046"/>
              <a:gd name="T29" fmla="*/ 0 h 1405"/>
              <a:gd name="T30" fmla="*/ 477 w 1046"/>
              <a:gd name="T31" fmla="*/ 92 h 1405"/>
              <a:gd name="T32" fmla="*/ 569 w 1046"/>
              <a:gd name="T33" fmla="*/ 92 h 1405"/>
              <a:gd name="T34" fmla="*/ 301 w 1046"/>
              <a:gd name="T35" fmla="*/ 50 h 1405"/>
              <a:gd name="T36" fmla="*/ 268 w 1046"/>
              <a:gd name="T37" fmla="*/ 175 h 1405"/>
              <a:gd name="T38" fmla="*/ 1004 w 1046"/>
              <a:gd name="T39" fmla="*/ 301 h 1405"/>
              <a:gd name="T40" fmla="*/ 878 w 1046"/>
              <a:gd name="T41" fmla="*/ 275 h 1405"/>
              <a:gd name="T42" fmla="*/ 1004 w 1046"/>
              <a:gd name="T43" fmla="*/ 301 h 1405"/>
              <a:gd name="T44" fmla="*/ 744 w 1046"/>
              <a:gd name="T45" fmla="*/ 50 h 1405"/>
              <a:gd name="T46" fmla="*/ 778 w 1046"/>
              <a:gd name="T47" fmla="*/ 175 h 1405"/>
              <a:gd name="T48" fmla="*/ 84 w 1046"/>
              <a:gd name="T49" fmla="*/ 526 h 1405"/>
              <a:gd name="T50" fmla="*/ 0 w 1046"/>
              <a:gd name="T51" fmla="*/ 485 h 1405"/>
              <a:gd name="T52" fmla="*/ 92 w 1046"/>
              <a:gd name="T53" fmla="*/ 568 h 1405"/>
              <a:gd name="T54" fmla="*/ 953 w 1046"/>
              <a:gd name="T55" fmla="*/ 485 h 1405"/>
              <a:gd name="T56" fmla="*/ 953 w 1046"/>
              <a:gd name="T57" fmla="*/ 568 h 1405"/>
              <a:gd name="T58" fmla="*/ 1045 w 1046"/>
              <a:gd name="T59" fmla="*/ 485 h 1405"/>
              <a:gd name="T60" fmla="*/ 886 w 1046"/>
              <a:gd name="T61" fmla="*/ 786 h 1405"/>
              <a:gd name="T62" fmla="*/ 1004 w 1046"/>
              <a:gd name="T63" fmla="*/ 752 h 1405"/>
              <a:gd name="T64" fmla="*/ 886 w 1046"/>
              <a:gd name="T65" fmla="*/ 786 h 1405"/>
              <a:gd name="T66" fmla="*/ 92 w 1046"/>
              <a:gd name="T67" fmla="*/ 827 h 1405"/>
              <a:gd name="T68" fmla="*/ 126 w 1046"/>
              <a:gd name="T69" fmla="*/ 710 h 1405"/>
              <a:gd name="T70" fmla="*/ 42 w 1046"/>
              <a:gd name="T71" fmla="*/ 752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6" h="1405">
                <a:moveTo>
                  <a:pt x="870" y="526"/>
                </a:moveTo>
                <a:cubicBezTo>
                  <a:pt x="870" y="702"/>
                  <a:pt x="694" y="877"/>
                  <a:pt x="694" y="1053"/>
                </a:cubicBezTo>
                <a:cubicBezTo>
                  <a:pt x="343" y="1053"/>
                  <a:pt x="343" y="1053"/>
                  <a:pt x="343" y="1053"/>
                </a:cubicBezTo>
                <a:cubicBezTo>
                  <a:pt x="343" y="877"/>
                  <a:pt x="176" y="702"/>
                  <a:pt x="176" y="526"/>
                </a:cubicBezTo>
                <a:cubicBezTo>
                  <a:pt x="176" y="334"/>
                  <a:pt x="326" y="175"/>
                  <a:pt x="519" y="175"/>
                </a:cubicBezTo>
                <a:cubicBezTo>
                  <a:pt x="719" y="175"/>
                  <a:pt x="870" y="334"/>
                  <a:pt x="870" y="526"/>
                </a:cubicBezTo>
                <a:close/>
                <a:moveTo>
                  <a:pt x="652" y="1229"/>
                </a:moveTo>
                <a:cubicBezTo>
                  <a:pt x="393" y="1229"/>
                  <a:pt x="393" y="1229"/>
                  <a:pt x="393" y="1229"/>
                </a:cubicBezTo>
                <a:cubicBezTo>
                  <a:pt x="368" y="1229"/>
                  <a:pt x="343" y="1245"/>
                  <a:pt x="343" y="1270"/>
                </a:cubicBezTo>
                <a:cubicBezTo>
                  <a:pt x="343" y="1296"/>
                  <a:pt x="368" y="1321"/>
                  <a:pt x="393" y="1321"/>
                </a:cubicBezTo>
                <a:cubicBezTo>
                  <a:pt x="402" y="1321"/>
                  <a:pt x="402" y="1321"/>
                  <a:pt x="402" y="1321"/>
                </a:cubicBezTo>
                <a:cubicBezTo>
                  <a:pt x="418" y="1371"/>
                  <a:pt x="469" y="1404"/>
                  <a:pt x="519" y="1404"/>
                </a:cubicBezTo>
                <a:cubicBezTo>
                  <a:pt x="577" y="1404"/>
                  <a:pt x="627" y="1371"/>
                  <a:pt x="644" y="1321"/>
                </a:cubicBezTo>
                <a:cubicBezTo>
                  <a:pt x="652" y="1321"/>
                  <a:pt x="652" y="1321"/>
                  <a:pt x="652" y="1321"/>
                </a:cubicBezTo>
                <a:cubicBezTo>
                  <a:pt x="677" y="1321"/>
                  <a:pt x="694" y="1296"/>
                  <a:pt x="694" y="1270"/>
                </a:cubicBezTo>
                <a:cubicBezTo>
                  <a:pt x="694" y="1245"/>
                  <a:pt x="677" y="1229"/>
                  <a:pt x="652" y="1229"/>
                </a:cubicBezTo>
                <a:close/>
                <a:moveTo>
                  <a:pt x="652" y="1095"/>
                </a:moveTo>
                <a:cubicBezTo>
                  <a:pt x="393" y="1095"/>
                  <a:pt x="393" y="1095"/>
                  <a:pt x="393" y="1095"/>
                </a:cubicBezTo>
                <a:cubicBezTo>
                  <a:pt x="368" y="1095"/>
                  <a:pt x="343" y="1120"/>
                  <a:pt x="343" y="1145"/>
                </a:cubicBezTo>
                <a:cubicBezTo>
                  <a:pt x="343" y="1162"/>
                  <a:pt x="368" y="1187"/>
                  <a:pt x="393" y="1187"/>
                </a:cubicBezTo>
                <a:cubicBezTo>
                  <a:pt x="652" y="1187"/>
                  <a:pt x="652" y="1187"/>
                  <a:pt x="652" y="1187"/>
                </a:cubicBezTo>
                <a:cubicBezTo>
                  <a:pt x="677" y="1187"/>
                  <a:pt x="694" y="1162"/>
                  <a:pt x="694" y="1145"/>
                </a:cubicBezTo>
                <a:cubicBezTo>
                  <a:pt x="694" y="1120"/>
                  <a:pt x="677" y="1095"/>
                  <a:pt x="652" y="1095"/>
                </a:cubicBezTo>
                <a:close/>
                <a:moveTo>
                  <a:pt x="42" y="301"/>
                </a:moveTo>
                <a:cubicBezTo>
                  <a:pt x="126" y="351"/>
                  <a:pt x="126" y="351"/>
                  <a:pt x="126" y="351"/>
                </a:cubicBezTo>
                <a:cubicBezTo>
                  <a:pt x="134" y="326"/>
                  <a:pt x="151" y="301"/>
                  <a:pt x="168" y="275"/>
                </a:cubicBezTo>
                <a:cubicBezTo>
                  <a:pt x="92" y="225"/>
                  <a:pt x="92" y="225"/>
                  <a:pt x="92" y="225"/>
                </a:cubicBezTo>
                <a:lnTo>
                  <a:pt x="42" y="301"/>
                </a:lnTo>
                <a:close/>
                <a:moveTo>
                  <a:pt x="569" y="92"/>
                </a:moveTo>
                <a:cubicBezTo>
                  <a:pt x="569" y="0"/>
                  <a:pt x="569" y="0"/>
                  <a:pt x="569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77" y="92"/>
                  <a:pt x="477" y="92"/>
                  <a:pt x="477" y="92"/>
                </a:cubicBezTo>
                <a:cubicBezTo>
                  <a:pt x="493" y="92"/>
                  <a:pt x="510" y="92"/>
                  <a:pt x="519" y="92"/>
                </a:cubicBezTo>
                <a:cubicBezTo>
                  <a:pt x="535" y="92"/>
                  <a:pt x="552" y="92"/>
                  <a:pt x="569" y="92"/>
                </a:cubicBezTo>
                <a:close/>
                <a:moveTo>
                  <a:pt x="343" y="133"/>
                </a:moveTo>
                <a:cubicBezTo>
                  <a:pt x="301" y="50"/>
                  <a:pt x="301" y="50"/>
                  <a:pt x="301" y="50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93" y="159"/>
                  <a:pt x="318" y="142"/>
                  <a:pt x="343" y="133"/>
                </a:cubicBezTo>
                <a:close/>
                <a:moveTo>
                  <a:pt x="1004" y="301"/>
                </a:moveTo>
                <a:cubicBezTo>
                  <a:pt x="953" y="225"/>
                  <a:pt x="953" y="225"/>
                  <a:pt x="953" y="225"/>
                </a:cubicBezTo>
                <a:cubicBezTo>
                  <a:pt x="878" y="275"/>
                  <a:pt x="878" y="275"/>
                  <a:pt x="878" y="275"/>
                </a:cubicBezTo>
                <a:cubicBezTo>
                  <a:pt x="895" y="301"/>
                  <a:pt x="912" y="326"/>
                  <a:pt x="920" y="351"/>
                </a:cubicBezTo>
                <a:lnTo>
                  <a:pt x="1004" y="301"/>
                </a:lnTo>
                <a:close/>
                <a:moveTo>
                  <a:pt x="820" y="92"/>
                </a:moveTo>
                <a:cubicBezTo>
                  <a:pt x="744" y="50"/>
                  <a:pt x="744" y="50"/>
                  <a:pt x="744" y="50"/>
                </a:cubicBezTo>
                <a:cubicBezTo>
                  <a:pt x="702" y="133"/>
                  <a:pt x="702" y="133"/>
                  <a:pt x="702" y="133"/>
                </a:cubicBezTo>
                <a:cubicBezTo>
                  <a:pt x="727" y="142"/>
                  <a:pt x="753" y="159"/>
                  <a:pt x="778" y="175"/>
                </a:cubicBezTo>
                <a:lnTo>
                  <a:pt x="820" y="92"/>
                </a:lnTo>
                <a:close/>
                <a:moveTo>
                  <a:pt x="84" y="526"/>
                </a:moveTo>
                <a:cubicBezTo>
                  <a:pt x="84" y="510"/>
                  <a:pt x="84" y="501"/>
                  <a:pt x="92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68"/>
                  <a:pt x="0" y="568"/>
                  <a:pt x="0" y="568"/>
                </a:cubicBezTo>
                <a:cubicBezTo>
                  <a:pt x="92" y="568"/>
                  <a:pt x="92" y="568"/>
                  <a:pt x="92" y="568"/>
                </a:cubicBezTo>
                <a:cubicBezTo>
                  <a:pt x="84" y="560"/>
                  <a:pt x="84" y="543"/>
                  <a:pt x="84" y="526"/>
                </a:cubicBezTo>
                <a:close/>
                <a:moveTo>
                  <a:pt x="953" y="485"/>
                </a:moveTo>
                <a:cubicBezTo>
                  <a:pt x="953" y="501"/>
                  <a:pt x="962" y="510"/>
                  <a:pt x="962" y="526"/>
                </a:cubicBezTo>
                <a:cubicBezTo>
                  <a:pt x="962" y="543"/>
                  <a:pt x="953" y="560"/>
                  <a:pt x="953" y="568"/>
                </a:cubicBezTo>
                <a:cubicBezTo>
                  <a:pt x="1045" y="568"/>
                  <a:pt x="1045" y="568"/>
                  <a:pt x="1045" y="568"/>
                </a:cubicBezTo>
                <a:cubicBezTo>
                  <a:pt x="1045" y="485"/>
                  <a:pt x="1045" y="485"/>
                  <a:pt x="1045" y="485"/>
                </a:cubicBezTo>
                <a:lnTo>
                  <a:pt x="953" y="485"/>
                </a:lnTo>
                <a:close/>
                <a:moveTo>
                  <a:pt x="886" y="786"/>
                </a:moveTo>
                <a:cubicBezTo>
                  <a:pt x="953" y="827"/>
                  <a:pt x="953" y="827"/>
                  <a:pt x="953" y="827"/>
                </a:cubicBezTo>
                <a:cubicBezTo>
                  <a:pt x="1004" y="752"/>
                  <a:pt x="1004" y="752"/>
                  <a:pt x="1004" y="752"/>
                </a:cubicBezTo>
                <a:cubicBezTo>
                  <a:pt x="920" y="710"/>
                  <a:pt x="920" y="710"/>
                  <a:pt x="920" y="710"/>
                </a:cubicBezTo>
                <a:cubicBezTo>
                  <a:pt x="912" y="735"/>
                  <a:pt x="895" y="761"/>
                  <a:pt x="886" y="786"/>
                </a:cubicBezTo>
                <a:close/>
                <a:moveTo>
                  <a:pt x="42" y="752"/>
                </a:moveTo>
                <a:cubicBezTo>
                  <a:pt x="92" y="827"/>
                  <a:pt x="92" y="827"/>
                  <a:pt x="92" y="827"/>
                </a:cubicBezTo>
                <a:cubicBezTo>
                  <a:pt x="159" y="786"/>
                  <a:pt x="159" y="786"/>
                  <a:pt x="159" y="786"/>
                </a:cubicBezTo>
                <a:cubicBezTo>
                  <a:pt x="151" y="761"/>
                  <a:pt x="134" y="735"/>
                  <a:pt x="126" y="710"/>
                </a:cubicBezTo>
                <a:lnTo>
                  <a:pt x="42" y="752"/>
                </a:lnTo>
                <a:close/>
                <a:moveTo>
                  <a:pt x="42" y="752"/>
                </a:moveTo>
                <a:lnTo>
                  <a:pt x="42" y="7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30098" y="2358463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سیستم های </a:t>
            </a:r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هوشمند</a:t>
            </a:r>
          </a:p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 </a:t>
            </a:r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کنترل دما و نور منزل</a:t>
            </a:r>
            <a:endParaRPr lang="id-ID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87813" y="4663531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بیومتریک ادارات</a:t>
            </a:r>
            <a:endParaRPr lang="id-ID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74124" y="3187043"/>
            <a:ext cx="1160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سیستم‌های</a:t>
            </a:r>
          </a:p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 </a:t>
            </a:r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امنیتی </a:t>
            </a:r>
            <a:endParaRPr lang="id-ID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0153" y="3723139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دوربین های </a:t>
            </a:r>
            <a:endParaRPr lang="fa-IR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  <a:p>
            <a:pPr algn="ctr"/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مدار </a:t>
            </a:r>
            <a:r>
              <a:rPr lang="fa-IR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بسته</a:t>
            </a:r>
            <a:endParaRPr lang="id-ID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936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102427" y="2110049"/>
            <a:ext cx="6095999" cy="24187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6075" y="407682"/>
            <a:ext cx="617985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آموزش</a:t>
            </a:r>
            <a:endParaRPr lang="id-ID" sz="44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2110049"/>
            <a:ext cx="6095999" cy="24187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577" y="4978137"/>
            <a:ext cx="10553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200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گروه رشدرایان اعتقاد دارد که آموزش و هم‌اندیشی سرمایه گذاری برای آینده است</a:t>
            </a:r>
            <a:br>
              <a:rPr lang="fa-IR" sz="2200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</a:br>
            <a:r>
              <a:rPr lang="fa-IR" sz="2200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به همین منظور این گروه از کارشناسان و اساتید خبره در امر فناوری اطلاعات برای گسترش این ضرورت دنیای جدید در </a:t>
            </a:r>
            <a:r>
              <a:rPr lang="fa-IR" sz="2200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بین افراد استفاده می‌کند</a:t>
            </a:r>
            <a:endParaRPr lang="en-US" sz="22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rot="2700000">
            <a:off x="5018166" y="2239189"/>
            <a:ext cx="2176265" cy="21762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4681"/>
          <p:cNvGrpSpPr>
            <a:grpSpLocks noChangeAspect="1"/>
          </p:cNvGrpSpPr>
          <p:nvPr/>
        </p:nvGrpSpPr>
        <p:grpSpPr bwMode="auto">
          <a:xfrm>
            <a:off x="5723170" y="2272191"/>
            <a:ext cx="745663" cy="977330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9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03709" y="3485575"/>
            <a:ext cx="295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prstClr val="white">
                    <a:lumMod val="95000"/>
                  </a:prstClr>
                </a:solidFill>
                <a:cs typeface="B Mitra" panose="00000400000000000000" pitchFamily="2" charset="-78"/>
              </a:rPr>
              <a:t>مــــدیـــــریت </a:t>
            </a:r>
            <a:endParaRPr lang="en-US" sz="2400" b="1" dirty="0">
              <a:solidFill>
                <a:prstClr val="white">
                  <a:lumMod val="95000"/>
                </a:prstClr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2400" b="1" dirty="0">
                <a:solidFill>
                  <a:prstClr val="white">
                    <a:lumMod val="95000"/>
                  </a:prstClr>
                </a:solidFill>
                <a:cs typeface="B Mitra" panose="00000400000000000000" pitchFamily="2" charset="-78"/>
              </a:rPr>
              <a:t>دانـــش </a:t>
            </a:r>
            <a:r>
              <a:rPr lang="fa-IR" sz="2400" b="1" dirty="0">
                <a:solidFill>
                  <a:prstClr val="white">
                    <a:lumMod val="95000"/>
                  </a:prstClr>
                </a:solidFill>
                <a:cs typeface="B Mitra" panose="00000400000000000000" pitchFamily="2" charset="-78"/>
              </a:rPr>
              <a:t>و یادگـــــیری</a:t>
            </a:r>
            <a:endParaRPr lang="en-US" sz="2400" b="1" dirty="0">
              <a:solidFill>
                <a:prstClr val="white">
                  <a:lumMod val="95000"/>
                </a:prstClr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3449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075" y="407682"/>
            <a:ext cx="617985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آموزش</a:t>
            </a:r>
            <a:endParaRPr lang="id-ID" sz="44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79058"/>
            <a:ext cx="12192000" cy="26603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566558" y="4639422"/>
            <a:ext cx="10553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  <a:t>آموزش‌های گروه رشد رایان عبارتست از </a:t>
            </a:r>
            <a:br>
              <a:rPr lang="fa-IR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</a:br>
            <a:r>
              <a:rPr lang="fa-IR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  <a:t>آموزش مقدماتی و پیشرفته شبکه </a:t>
            </a:r>
            <a:br>
              <a:rPr lang="fa-IR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</a:br>
            <a:r>
              <a:rPr lang="fa-IR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  <a:t>آموزش مهارت‌های هفت‌گانه</a:t>
            </a:r>
            <a:r>
              <a:rPr lang="en-US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  <a:t/>
            </a:r>
            <a:br>
              <a:rPr lang="en-US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</a:br>
            <a:r>
              <a:rPr lang="fa-IR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  <a:t>آموزش برنامه نویسی</a:t>
            </a:r>
            <a:br>
              <a:rPr lang="fa-IR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</a:br>
            <a:r>
              <a:rPr lang="fa-IR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  <a:t>آموزش هر موردی در مورد فناوری اطلاعات و ارتباطات  </a:t>
            </a:r>
            <a:br>
              <a:rPr lang="fa-IR" sz="1400" dirty="0">
                <a:solidFill>
                  <a:prstClr val="white"/>
                </a:solidFill>
                <a:latin typeface="Adobe Arabic" panose="02040503050201020203" pitchFamily="18" charset="-78"/>
                <a:cs typeface="B Yekan" panose="00000400000000000000" pitchFamily="2" charset="-78"/>
              </a:rPr>
            </a:br>
            <a:endParaRPr lang="en-US" sz="1400" b="1" dirty="0">
              <a:solidFill>
                <a:prstClr val="white"/>
              </a:solidFill>
              <a:latin typeface="Adobe Arabic" panose="02040503050201020203" pitchFamily="18" charset="-78"/>
              <a:cs typeface="B Yek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3069" y="1979058"/>
            <a:ext cx="6096000" cy="266036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513" y="2072663"/>
            <a:ext cx="5845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ICT </a:t>
            </a:r>
            <a:r>
              <a:rPr lang="en-US" b="1" dirty="0">
                <a:solidFill>
                  <a:prstClr val="white"/>
                </a:solidFill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prstClr val="white"/>
                </a:solidFill>
                <a:cs typeface="B Mitra" panose="00000400000000000000" pitchFamily="2" charset="-78"/>
              </a:rPr>
              <a:t>فناوری‌اطلاعات‌وارتباطات</a:t>
            </a:r>
            <a:r>
              <a:rPr lang="en-US" b="1" dirty="0">
                <a:solidFill>
                  <a:prstClr val="white"/>
                </a:solidFill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prstClr val="white"/>
                </a:solidFill>
                <a:cs typeface="B Mitra" panose="00000400000000000000" pitchFamily="2" charset="-78"/>
              </a:rPr>
              <a:t>بدون </a:t>
            </a:r>
            <a:r>
              <a:rPr lang="fa-IR" b="1" dirty="0">
                <a:solidFill>
                  <a:prstClr val="white"/>
                </a:solidFill>
                <a:cs typeface="B Mitra" panose="00000400000000000000" pitchFamily="2" charset="-78"/>
              </a:rPr>
              <a:t>شک تحولات گسترده ای را در تمامی عرصه‌های اجتماعی و اقتصادی بشریت به دنبال داشته و تاثیر آن بر جوامع بشری بگونه‌ای است که جهان امروز به سرعت در حال تبدیل شدن به یک جامعه اطلاعاتی است. جامعه ای که در آن دانایی و میزان دسترسی و استفاده مفید از دانش، دارای نقشی محوری و تعیین کننده است. گستردگی کاربرد و تاثیرات آن در ابعاد مختلف زندگی امروزی و آینده جوامع بشری به یکی از مهمترین مباحث روز جهان مبدل شده و توجه بسیاری از کشورهای جهان را به خود معطوف کرده است.</a:t>
            </a:r>
            <a:endParaRPr lang="en-US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11" name="AutoShape 125"/>
          <p:cNvSpPr>
            <a:spLocks noChangeAspect="1"/>
          </p:cNvSpPr>
          <p:nvPr/>
        </p:nvSpPr>
        <p:spPr bwMode="auto">
          <a:xfrm>
            <a:off x="2013708" y="5952903"/>
            <a:ext cx="307013" cy="305865"/>
          </a:xfrm>
          <a:prstGeom prst="smileyFace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66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4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53294" y="4223532"/>
            <a:ext cx="6564312" cy="3903663"/>
            <a:chOff x="2853294" y="4223532"/>
            <a:chExt cx="6564312" cy="39036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813856" y="5423682"/>
              <a:ext cx="3922713" cy="2166938"/>
            </a:xfrm>
            <a:custGeom>
              <a:avLst/>
              <a:gdLst>
                <a:gd name="T0" fmla="*/ 1622 w 1665"/>
                <a:gd name="T1" fmla="*/ 605 h 920"/>
                <a:gd name="T2" fmla="*/ 1624 w 1665"/>
                <a:gd name="T3" fmla="*/ 629 h 920"/>
                <a:gd name="T4" fmla="*/ 1466 w 1665"/>
                <a:gd name="T5" fmla="*/ 788 h 920"/>
                <a:gd name="T6" fmla="*/ 1375 w 1665"/>
                <a:gd name="T7" fmla="*/ 759 h 920"/>
                <a:gd name="T8" fmla="*/ 1257 w 1665"/>
                <a:gd name="T9" fmla="*/ 802 h 920"/>
                <a:gd name="T10" fmla="*/ 1073 w 1665"/>
                <a:gd name="T11" fmla="*/ 633 h 920"/>
                <a:gd name="T12" fmla="*/ 924 w 1665"/>
                <a:gd name="T13" fmla="*/ 709 h 920"/>
                <a:gd name="T14" fmla="*/ 792 w 1665"/>
                <a:gd name="T15" fmla="*/ 653 h 920"/>
                <a:gd name="T16" fmla="*/ 689 w 1665"/>
                <a:gd name="T17" fmla="*/ 718 h 920"/>
                <a:gd name="T18" fmla="*/ 690 w 1665"/>
                <a:gd name="T19" fmla="*/ 737 h 920"/>
                <a:gd name="T20" fmla="*/ 506 w 1665"/>
                <a:gd name="T21" fmla="*/ 920 h 920"/>
                <a:gd name="T22" fmla="*/ 340 w 1665"/>
                <a:gd name="T23" fmla="*/ 816 h 920"/>
                <a:gd name="T24" fmla="*/ 236 w 1665"/>
                <a:gd name="T25" fmla="*/ 840 h 920"/>
                <a:gd name="T26" fmla="*/ 0 w 1665"/>
                <a:gd name="T27" fmla="*/ 604 h 920"/>
                <a:gd name="T28" fmla="*/ 126 w 1665"/>
                <a:gd name="T29" fmla="*/ 395 h 920"/>
                <a:gd name="T30" fmla="*/ 258 w 1665"/>
                <a:gd name="T31" fmla="*/ 304 h 920"/>
                <a:gd name="T32" fmla="*/ 497 w 1665"/>
                <a:gd name="T33" fmla="*/ 112 h 920"/>
                <a:gd name="T34" fmla="*/ 601 w 1665"/>
                <a:gd name="T35" fmla="*/ 135 h 920"/>
                <a:gd name="T36" fmla="*/ 819 w 1665"/>
                <a:gd name="T37" fmla="*/ 0 h 920"/>
                <a:gd name="T38" fmla="*/ 1032 w 1665"/>
                <a:gd name="T39" fmla="*/ 124 h 920"/>
                <a:gd name="T40" fmla="*/ 1073 w 1665"/>
                <a:gd name="T41" fmla="*/ 120 h 920"/>
                <a:gd name="T42" fmla="*/ 1251 w 1665"/>
                <a:gd name="T43" fmla="*/ 259 h 920"/>
                <a:gd name="T44" fmla="*/ 1358 w 1665"/>
                <a:gd name="T45" fmla="*/ 351 h 920"/>
                <a:gd name="T46" fmla="*/ 1481 w 1665"/>
                <a:gd name="T47" fmla="*/ 304 h 920"/>
                <a:gd name="T48" fmla="*/ 1665 w 1665"/>
                <a:gd name="T49" fmla="*/ 488 h 920"/>
                <a:gd name="T50" fmla="*/ 1622 w 1665"/>
                <a:gd name="T51" fmla="*/ 605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920">
                  <a:moveTo>
                    <a:pt x="1622" y="605"/>
                  </a:moveTo>
                  <a:cubicBezTo>
                    <a:pt x="1624" y="613"/>
                    <a:pt x="1624" y="621"/>
                    <a:pt x="1624" y="629"/>
                  </a:cubicBezTo>
                  <a:cubicBezTo>
                    <a:pt x="1624" y="717"/>
                    <a:pt x="1553" y="788"/>
                    <a:pt x="1466" y="788"/>
                  </a:cubicBezTo>
                  <a:cubicBezTo>
                    <a:pt x="1432" y="788"/>
                    <a:pt x="1401" y="777"/>
                    <a:pt x="1375" y="759"/>
                  </a:cubicBezTo>
                  <a:cubicBezTo>
                    <a:pt x="1343" y="786"/>
                    <a:pt x="1302" y="802"/>
                    <a:pt x="1257" y="802"/>
                  </a:cubicBezTo>
                  <a:cubicBezTo>
                    <a:pt x="1160" y="802"/>
                    <a:pt x="1081" y="728"/>
                    <a:pt x="1073" y="633"/>
                  </a:cubicBezTo>
                  <a:cubicBezTo>
                    <a:pt x="1040" y="679"/>
                    <a:pt x="986" y="709"/>
                    <a:pt x="924" y="709"/>
                  </a:cubicBezTo>
                  <a:cubicBezTo>
                    <a:pt x="872" y="709"/>
                    <a:pt x="825" y="688"/>
                    <a:pt x="792" y="653"/>
                  </a:cubicBezTo>
                  <a:cubicBezTo>
                    <a:pt x="766" y="685"/>
                    <a:pt x="731" y="709"/>
                    <a:pt x="689" y="718"/>
                  </a:cubicBezTo>
                  <a:cubicBezTo>
                    <a:pt x="690" y="724"/>
                    <a:pt x="690" y="730"/>
                    <a:pt x="690" y="737"/>
                  </a:cubicBezTo>
                  <a:cubicBezTo>
                    <a:pt x="690" y="838"/>
                    <a:pt x="608" y="920"/>
                    <a:pt x="506" y="920"/>
                  </a:cubicBezTo>
                  <a:cubicBezTo>
                    <a:pt x="433" y="920"/>
                    <a:pt x="370" y="878"/>
                    <a:pt x="340" y="816"/>
                  </a:cubicBezTo>
                  <a:cubicBezTo>
                    <a:pt x="309" y="831"/>
                    <a:pt x="274" y="840"/>
                    <a:pt x="236" y="840"/>
                  </a:cubicBezTo>
                  <a:cubicBezTo>
                    <a:pt x="106" y="840"/>
                    <a:pt x="0" y="734"/>
                    <a:pt x="0" y="604"/>
                  </a:cubicBezTo>
                  <a:cubicBezTo>
                    <a:pt x="0" y="513"/>
                    <a:pt x="51" y="434"/>
                    <a:pt x="126" y="395"/>
                  </a:cubicBezTo>
                  <a:cubicBezTo>
                    <a:pt x="159" y="351"/>
                    <a:pt x="205" y="319"/>
                    <a:pt x="258" y="304"/>
                  </a:cubicBezTo>
                  <a:cubicBezTo>
                    <a:pt x="282" y="194"/>
                    <a:pt x="380" y="112"/>
                    <a:pt x="497" y="112"/>
                  </a:cubicBezTo>
                  <a:cubicBezTo>
                    <a:pt x="534" y="112"/>
                    <a:pt x="569" y="120"/>
                    <a:pt x="601" y="135"/>
                  </a:cubicBezTo>
                  <a:cubicBezTo>
                    <a:pt x="641" y="55"/>
                    <a:pt x="724" y="0"/>
                    <a:pt x="819" y="0"/>
                  </a:cubicBezTo>
                  <a:cubicBezTo>
                    <a:pt x="911" y="0"/>
                    <a:pt x="990" y="50"/>
                    <a:pt x="1032" y="124"/>
                  </a:cubicBezTo>
                  <a:cubicBezTo>
                    <a:pt x="1045" y="121"/>
                    <a:pt x="1059" y="120"/>
                    <a:pt x="1073" y="120"/>
                  </a:cubicBezTo>
                  <a:cubicBezTo>
                    <a:pt x="1159" y="120"/>
                    <a:pt x="1231" y="179"/>
                    <a:pt x="1251" y="259"/>
                  </a:cubicBezTo>
                  <a:cubicBezTo>
                    <a:pt x="1298" y="275"/>
                    <a:pt x="1336" y="308"/>
                    <a:pt x="1358" y="351"/>
                  </a:cubicBezTo>
                  <a:cubicBezTo>
                    <a:pt x="1390" y="322"/>
                    <a:pt x="1433" y="304"/>
                    <a:pt x="1481" y="304"/>
                  </a:cubicBezTo>
                  <a:cubicBezTo>
                    <a:pt x="1582" y="304"/>
                    <a:pt x="1665" y="386"/>
                    <a:pt x="1665" y="488"/>
                  </a:cubicBezTo>
                  <a:cubicBezTo>
                    <a:pt x="1665" y="532"/>
                    <a:pt x="1649" y="573"/>
                    <a:pt x="1622" y="605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853294" y="5557032"/>
              <a:ext cx="3921125" cy="2168525"/>
            </a:xfrm>
            <a:custGeom>
              <a:avLst/>
              <a:gdLst>
                <a:gd name="T0" fmla="*/ 42 w 1664"/>
                <a:gd name="T1" fmla="*/ 605 h 920"/>
                <a:gd name="T2" fmla="*/ 40 w 1664"/>
                <a:gd name="T3" fmla="*/ 629 h 920"/>
                <a:gd name="T4" fmla="*/ 198 w 1664"/>
                <a:gd name="T5" fmla="*/ 788 h 920"/>
                <a:gd name="T6" fmla="*/ 290 w 1664"/>
                <a:gd name="T7" fmla="*/ 759 h 920"/>
                <a:gd name="T8" fmla="*/ 408 w 1664"/>
                <a:gd name="T9" fmla="*/ 802 h 920"/>
                <a:gd name="T10" fmla="*/ 591 w 1664"/>
                <a:gd name="T11" fmla="*/ 633 h 920"/>
                <a:gd name="T12" fmla="*/ 740 w 1664"/>
                <a:gd name="T13" fmla="*/ 709 h 920"/>
                <a:gd name="T14" fmla="*/ 873 w 1664"/>
                <a:gd name="T15" fmla="*/ 652 h 920"/>
                <a:gd name="T16" fmla="*/ 975 w 1664"/>
                <a:gd name="T17" fmla="*/ 718 h 920"/>
                <a:gd name="T18" fmla="*/ 974 w 1664"/>
                <a:gd name="T19" fmla="*/ 736 h 920"/>
                <a:gd name="T20" fmla="*/ 1158 w 1664"/>
                <a:gd name="T21" fmla="*/ 920 h 920"/>
                <a:gd name="T22" fmla="*/ 1324 w 1664"/>
                <a:gd name="T23" fmla="*/ 815 h 920"/>
                <a:gd name="T24" fmla="*/ 1428 w 1664"/>
                <a:gd name="T25" fmla="*/ 840 h 920"/>
                <a:gd name="T26" fmla="*/ 1664 w 1664"/>
                <a:gd name="T27" fmla="*/ 604 h 920"/>
                <a:gd name="T28" fmla="*/ 1538 w 1664"/>
                <a:gd name="T29" fmla="*/ 395 h 920"/>
                <a:gd name="T30" fmla="*/ 1406 w 1664"/>
                <a:gd name="T31" fmla="*/ 304 h 920"/>
                <a:gd name="T32" fmla="*/ 1168 w 1664"/>
                <a:gd name="T33" fmla="*/ 112 h 920"/>
                <a:gd name="T34" fmla="*/ 1063 w 1664"/>
                <a:gd name="T35" fmla="*/ 135 h 920"/>
                <a:gd name="T36" fmla="*/ 845 w 1664"/>
                <a:gd name="T37" fmla="*/ 0 h 920"/>
                <a:gd name="T38" fmla="*/ 632 w 1664"/>
                <a:gd name="T39" fmla="*/ 124 h 920"/>
                <a:gd name="T40" fmla="*/ 592 w 1664"/>
                <a:gd name="T41" fmla="*/ 120 h 920"/>
                <a:gd name="T42" fmla="*/ 413 w 1664"/>
                <a:gd name="T43" fmla="*/ 259 h 920"/>
                <a:gd name="T44" fmla="*/ 307 w 1664"/>
                <a:gd name="T45" fmla="*/ 351 h 920"/>
                <a:gd name="T46" fmla="*/ 184 w 1664"/>
                <a:gd name="T47" fmla="*/ 304 h 920"/>
                <a:gd name="T48" fmla="*/ 0 w 1664"/>
                <a:gd name="T49" fmla="*/ 488 h 920"/>
                <a:gd name="T50" fmla="*/ 42 w 1664"/>
                <a:gd name="T51" fmla="*/ 605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4" h="920">
                  <a:moveTo>
                    <a:pt x="42" y="605"/>
                  </a:moveTo>
                  <a:cubicBezTo>
                    <a:pt x="41" y="613"/>
                    <a:pt x="40" y="621"/>
                    <a:pt x="40" y="629"/>
                  </a:cubicBezTo>
                  <a:cubicBezTo>
                    <a:pt x="40" y="717"/>
                    <a:pt x="111" y="788"/>
                    <a:pt x="198" y="788"/>
                  </a:cubicBezTo>
                  <a:cubicBezTo>
                    <a:pt x="232" y="788"/>
                    <a:pt x="264" y="777"/>
                    <a:pt x="290" y="759"/>
                  </a:cubicBezTo>
                  <a:cubicBezTo>
                    <a:pt x="322" y="786"/>
                    <a:pt x="363" y="802"/>
                    <a:pt x="408" y="802"/>
                  </a:cubicBezTo>
                  <a:cubicBezTo>
                    <a:pt x="504" y="802"/>
                    <a:pt x="583" y="728"/>
                    <a:pt x="591" y="633"/>
                  </a:cubicBezTo>
                  <a:cubicBezTo>
                    <a:pt x="625" y="679"/>
                    <a:pt x="679" y="709"/>
                    <a:pt x="740" y="709"/>
                  </a:cubicBezTo>
                  <a:cubicBezTo>
                    <a:pt x="792" y="709"/>
                    <a:pt x="839" y="687"/>
                    <a:pt x="873" y="652"/>
                  </a:cubicBezTo>
                  <a:cubicBezTo>
                    <a:pt x="898" y="685"/>
                    <a:pt x="934" y="708"/>
                    <a:pt x="975" y="718"/>
                  </a:cubicBezTo>
                  <a:cubicBezTo>
                    <a:pt x="974" y="724"/>
                    <a:pt x="974" y="730"/>
                    <a:pt x="974" y="736"/>
                  </a:cubicBezTo>
                  <a:cubicBezTo>
                    <a:pt x="974" y="838"/>
                    <a:pt x="1056" y="920"/>
                    <a:pt x="1158" y="920"/>
                  </a:cubicBezTo>
                  <a:cubicBezTo>
                    <a:pt x="1231" y="920"/>
                    <a:pt x="1295" y="877"/>
                    <a:pt x="1324" y="815"/>
                  </a:cubicBezTo>
                  <a:cubicBezTo>
                    <a:pt x="1356" y="831"/>
                    <a:pt x="1391" y="840"/>
                    <a:pt x="1428" y="840"/>
                  </a:cubicBezTo>
                  <a:cubicBezTo>
                    <a:pt x="1559" y="840"/>
                    <a:pt x="1664" y="734"/>
                    <a:pt x="1664" y="604"/>
                  </a:cubicBezTo>
                  <a:cubicBezTo>
                    <a:pt x="1664" y="513"/>
                    <a:pt x="1613" y="434"/>
                    <a:pt x="1538" y="395"/>
                  </a:cubicBezTo>
                  <a:cubicBezTo>
                    <a:pt x="1506" y="351"/>
                    <a:pt x="1460" y="319"/>
                    <a:pt x="1406" y="304"/>
                  </a:cubicBezTo>
                  <a:cubicBezTo>
                    <a:pt x="1383" y="194"/>
                    <a:pt x="1285" y="112"/>
                    <a:pt x="1168" y="112"/>
                  </a:cubicBezTo>
                  <a:cubicBezTo>
                    <a:pt x="1130" y="112"/>
                    <a:pt x="1095" y="120"/>
                    <a:pt x="1063" y="135"/>
                  </a:cubicBezTo>
                  <a:cubicBezTo>
                    <a:pt x="1023" y="55"/>
                    <a:pt x="941" y="0"/>
                    <a:pt x="845" y="0"/>
                  </a:cubicBezTo>
                  <a:cubicBezTo>
                    <a:pt x="754" y="0"/>
                    <a:pt x="674" y="50"/>
                    <a:pt x="632" y="124"/>
                  </a:cubicBezTo>
                  <a:cubicBezTo>
                    <a:pt x="619" y="121"/>
                    <a:pt x="606" y="120"/>
                    <a:pt x="592" y="120"/>
                  </a:cubicBezTo>
                  <a:cubicBezTo>
                    <a:pt x="506" y="120"/>
                    <a:pt x="433" y="179"/>
                    <a:pt x="413" y="259"/>
                  </a:cubicBezTo>
                  <a:cubicBezTo>
                    <a:pt x="367" y="274"/>
                    <a:pt x="329" y="308"/>
                    <a:pt x="307" y="351"/>
                  </a:cubicBezTo>
                  <a:cubicBezTo>
                    <a:pt x="274" y="321"/>
                    <a:pt x="231" y="304"/>
                    <a:pt x="184" y="304"/>
                  </a:cubicBezTo>
                  <a:cubicBezTo>
                    <a:pt x="82" y="304"/>
                    <a:pt x="0" y="386"/>
                    <a:pt x="0" y="488"/>
                  </a:cubicBezTo>
                  <a:cubicBezTo>
                    <a:pt x="0" y="532"/>
                    <a:pt x="16" y="573"/>
                    <a:pt x="42" y="605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496481" y="5639582"/>
              <a:ext cx="3921125" cy="2170113"/>
            </a:xfrm>
            <a:custGeom>
              <a:avLst/>
              <a:gdLst>
                <a:gd name="T0" fmla="*/ 42 w 1664"/>
                <a:gd name="T1" fmla="*/ 316 h 921"/>
                <a:gd name="T2" fmla="*/ 40 w 1664"/>
                <a:gd name="T3" fmla="*/ 292 h 921"/>
                <a:gd name="T4" fmla="*/ 198 w 1664"/>
                <a:gd name="T5" fmla="*/ 133 h 921"/>
                <a:gd name="T6" fmla="*/ 290 w 1664"/>
                <a:gd name="T7" fmla="*/ 162 h 921"/>
                <a:gd name="T8" fmla="*/ 408 w 1664"/>
                <a:gd name="T9" fmla="*/ 119 h 921"/>
                <a:gd name="T10" fmla="*/ 591 w 1664"/>
                <a:gd name="T11" fmla="*/ 287 h 921"/>
                <a:gd name="T12" fmla="*/ 740 w 1664"/>
                <a:gd name="T13" fmla="*/ 212 h 921"/>
                <a:gd name="T14" fmla="*/ 873 w 1664"/>
                <a:gd name="T15" fmla="*/ 268 h 921"/>
                <a:gd name="T16" fmla="*/ 975 w 1664"/>
                <a:gd name="T17" fmla="*/ 202 h 921"/>
                <a:gd name="T18" fmla="*/ 974 w 1664"/>
                <a:gd name="T19" fmla="*/ 184 h 921"/>
                <a:gd name="T20" fmla="*/ 1158 w 1664"/>
                <a:gd name="T21" fmla="*/ 0 h 921"/>
                <a:gd name="T22" fmla="*/ 1324 w 1664"/>
                <a:gd name="T23" fmla="*/ 105 h 921"/>
                <a:gd name="T24" fmla="*/ 1428 w 1664"/>
                <a:gd name="T25" fmla="*/ 81 h 921"/>
                <a:gd name="T26" fmla="*/ 1664 w 1664"/>
                <a:gd name="T27" fmla="*/ 317 h 921"/>
                <a:gd name="T28" fmla="*/ 1538 w 1664"/>
                <a:gd name="T29" fmla="*/ 526 h 921"/>
                <a:gd name="T30" fmla="*/ 1406 w 1664"/>
                <a:gd name="T31" fmla="*/ 616 h 921"/>
                <a:gd name="T32" fmla="*/ 1168 w 1664"/>
                <a:gd name="T33" fmla="*/ 809 h 921"/>
                <a:gd name="T34" fmla="*/ 1063 w 1664"/>
                <a:gd name="T35" fmla="*/ 786 h 921"/>
                <a:gd name="T36" fmla="*/ 845 w 1664"/>
                <a:gd name="T37" fmla="*/ 921 h 921"/>
                <a:gd name="T38" fmla="*/ 632 w 1664"/>
                <a:gd name="T39" fmla="*/ 797 h 921"/>
                <a:gd name="T40" fmla="*/ 592 w 1664"/>
                <a:gd name="T41" fmla="*/ 801 h 921"/>
                <a:gd name="T42" fmla="*/ 413 w 1664"/>
                <a:gd name="T43" fmla="*/ 662 h 921"/>
                <a:gd name="T44" fmla="*/ 307 w 1664"/>
                <a:gd name="T45" fmla="*/ 570 h 921"/>
                <a:gd name="T46" fmla="*/ 184 w 1664"/>
                <a:gd name="T47" fmla="*/ 617 h 921"/>
                <a:gd name="T48" fmla="*/ 0 w 1664"/>
                <a:gd name="T49" fmla="*/ 433 h 921"/>
                <a:gd name="T50" fmla="*/ 42 w 1664"/>
                <a:gd name="T51" fmla="*/ 316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4" h="921">
                  <a:moveTo>
                    <a:pt x="42" y="316"/>
                  </a:moveTo>
                  <a:cubicBezTo>
                    <a:pt x="41" y="308"/>
                    <a:pt x="40" y="300"/>
                    <a:pt x="40" y="292"/>
                  </a:cubicBezTo>
                  <a:cubicBezTo>
                    <a:pt x="40" y="204"/>
                    <a:pt x="111" y="133"/>
                    <a:pt x="198" y="133"/>
                  </a:cubicBezTo>
                  <a:cubicBezTo>
                    <a:pt x="232" y="133"/>
                    <a:pt x="264" y="144"/>
                    <a:pt x="290" y="162"/>
                  </a:cubicBezTo>
                  <a:cubicBezTo>
                    <a:pt x="322" y="135"/>
                    <a:pt x="363" y="119"/>
                    <a:pt x="408" y="119"/>
                  </a:cubicBezTo>
                  <a:cubicBezTo>
                    <a:pt x="504" y="119"/>
                    <a:pt x="583" y="193"/>
                    <a:pt x="591" y="287"/>
                  </a:cubicBezTo>
                  <a:cubicBezTo>
                    <a:pt x="624" y="242"/>
                    <a:pt x="679" y="212"/>
                    <a:pt x="740" y="212"/>
                  </a:cubicBezTo>
                  <a:cubicBezTo>
                    <a:pt x="792" y="212"/>
                    <a:pt x="839" y="233"/>
                    <a:pt x="873" y="268"/>
                  </a:cubicBezTo>
                  <a:cubicBezTo>
                    <a:pt x="898" y="236"/>
                    <a:pt x="934" y="212"/>
                    <a:pt x="975" y="202"/>
                  </a:cubicBezTo>
                  <a:cubicBezTo>
                    <a:pt x="974" y="197"/>
                    <a:pt x="974" y="191"/>
                    <a:pt x="974" y="184"/>
                  </a:cubicBezTo>
                  <a:cubicBezTo>
                    <a:pt x="974" y="83"/>
                    <a:pt x="1056" y="0"/>
                    <a:pt x="1158" y="0"/>
                  </a:cubicBezTo>
                  <a:cubicBezTo>
                    <a:pt x="1231" y="0"/>
                    <a:pt x="1294" y="43"/>
                    <a:pt x="1324" y="105"/>
                  </a:cubicBezTo>
                  <a:cubicBezTo>
                    <a:pt x="1355" y="90"/>
                    <a:pt x="1391" y="81"/>
                    <a:pt x="1428" y="81"/>
                  </a:cubicBezTo>
                  <a:cubicBezTo>
                    <a:pt x="1559" y="81"/>
                    <a:pt x="1664" y="187"/>
                    <a:pt x="1664" y="317"/>
                  </a:cubicBezTo>
                  <a:cubicBezTo>
                    <a:pt x="1664" y="408"/>
                    <a:pt x="1613" y="487"/>
                    <a:pt x="1538" y="526"/>
                  </a:cubicBezTo>
                  <a:cubicBezTo>
                    <a:pt x="1506" y="570"/>
                    <a:pt x="1460" y="602"/>
                    <a:pt x="1406" y="616"/>
                  </a:cubicBezTo>
                  <a:cubicBezTo>
                    <a:pt x="1382" y="726"/>
                    <a:pt x="1285" y="809"/>
                    <a:pt x="1168" y="809"/>
                  </a:cubicBezTo>
                  <a:cubicBezTo>
                    <a:pt x="1130" y="809"/>
                    <a:pt x="1095" y="801"/>
                    <a:pt x="1063" y="786"/>
                  </a:cubicBezTo>
                  <a:cubicBezTo>
                    <a:pt x="1023" y="866"/>
                    <a:pt x="941" y="921"/>
                    <a:pt x="845" y="921"/>
                  </a:cubicBezTo>
                  <a:cubicBezTo>
                    <a:pt x="754" y="921"/>
                    <a:pt x="674" y="871"/>
                    <a:pt x="632" y="797"/>
                  </a:cubicBezTo>
                  <a:cubicBezTo>
                    <a:pt x="619" y="800"/>
                    <a:pt x="606" y="801"/>
                    <a:pt x="592" y="801"/>
                  </a:cubicBezTo>
                  <a:cubicBezTo>
                    <a:pt x="505" y="801"/>
                    <a:pt x="433" y="742"/>
                    <a:pt x="413" y="662"/>
                  </a:cubicBezTo>
                  <a:cubicBezTo>
                    <a:pt x="367" y="646"/>
                    <a:pt x="328" y="613"/>
                    <a:pt x="307" y="570"/>
                  </a:cubicBezTo>
                  <a:cubicBezTo>
                    <a:pt x="274" y="599"/>
                    <a:pt x="231" y="617"/>
                    <a:pt x="184" y="617"/>
                  </a:cubicBezTo>
                  <a:cubicBezTo>
                    <a:pt x="82" y="617"/>
                    <a:pt x="0" y="535"/>
                    <a:pt x="0" y="433"/>
                  </a:cubicBezTo>
                  <a:cubicBezTo>
                    <a:pt x="0" y="389"/>
                    <a:pt x="15" y="348"/>
                    <a:pt x="42" y="316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970894" y="4223532"/>
              <a:ext cx="3922713" cy="3903663"/>
            </a:xfrm>
            <a:custGeom>
              <a:avLst/>
              <a:gdLst>
                <a:gd name="T0" fmla="*/ 1623 w 1665"/>
                <a:gd name="T1" fmla="*/ 1052 h 1657"/>
                <a:gd name="T2" fmla="*/ 1624 w 1665"/>
                <a:gd name="T3" fmla="*/ 1028 h 1657"/>
                <a:gd name="T4" fmla="*/ 1466 w 1665"/>
                <a:gd name="T5" fmla="*/ 869 h 1657"/>
                <a:gd name="T6" fmla="*/ 1375 w 1665"/>
                <a:gd name="T7" fmla="*/ 898 h 1657"/>
                <a:gd name="T8" fmla="*/ 1257 w 1665"/>
                <a:gd name="T9" fmla="*/ 855 h 1657"/>
                <a:gd name="T10" fmla="*/ 1073 w 1665"/>
                <a:gd name="T11" fmla="*/ 1024 h 1657"/>
                <a:gd name="T12" fmla="*/ 983 w 1665"/>
                <a:gd name="T13" fmla="*/ 957 h 1657"/>
                <a:gd name="T14" fmla="*/ 983 w 1665"/>
                <a:gd name="T15" fmla="*/ 0 h 1657"/>
                <a:gd name="T16" fmla="*/ 823 w 1665"/>
                <a:gd name="T17" fmla="*/ 0 h 1657"/>
                <a:gd name="T18" fmla="*/ 823 w 1665"/>
                <a:gd name="T19" fmla="*/ 979 h 1657"/>
                <a:gd name="T20" fmla="*/ 792 w 1665"/>
                <a:gd name="T21" fmla="*/ 1005 h 1657"/>
                <a:gd name="T22" fmla="*/ 690 w 1665"/>
                <a:gd name="T23" fmla="*/ 939 h 1657"/>
                <a:gd name="T24" fmla="*/ 690 w 1665"/>
                <a:gd name="T25" fmla="*/ 921 h 1657"/>
                <a:gd name="T26" fmla="*/ 507 w 1665"/>
                <a:gd name="T27" fmla="*/ 737 h 1657"/>
                <a:gd name="T28" fmla="*/ 340 w 1665"/>
                <a:gd name="T29" fmla="*/ 842 h 1657"/>
                <a:gd name="T30" fmla="*/ 236 w 1665"/>
                <a:gd name="T31" fmla="*/ 817 h 1657"/>
                <a:gd name="T32" fmla="*/ 0 w 1665"/>
                <a:gd name="T33" fmla="*/ 1053 h 1657"/>
                <a:gd name="T34" fmla="*/ 126 w 1665"/>
                <a:gd name="T35" fmla="*/ 1262 h 1657"/>
                <a:gd name="T36" fmla="*/ 258 w 1665"/>
                <a:gd name="T37" fmla="*/ 1353 h 1657"/>
                <a:gd name="T38" fmla="*/ 497 w 1665"/>
                <a:gd name="T39" fmla="*/ 1545 h 1657"/>
                <a:gd name="T40" fmla="*/ 601 w 1665"/>
                <a:gd name="T41" fmla="*/ 1522 h 1657"/>
                <a:gd name="T42" fmla="*/ 820 w 1665"/>
                <a:gd name="T43" fmla="*/ 1657 h 1657"/>
                <a:gd name="T44" fmla="*/ 1032 w 1665"/>
                <a:gd name="T45" fmla="*/ 1533 h 1657"/>
                <a:gd name="T46" fmla="*/ 1073 w 1665"/>
                <a:gd name="T47" fmla="*/ 1537 h 1657"/>
                <a:gd name="T48" fmla="*/ 1251 w 1665"/>
                <a:gd name="T49" fmla="*/ 1398 h 1657"/>
                <a:gd name="T50" fmla="*/ 1358 w 1665"/>
                <a:gd name="T51" fmla="*/ 1306 h 1657"/>
                <a:gd name="T52" fmla="*/ 1481 w 1665"/>
                <a:gd name="T53" fmla="*/ 1353 h 1657"/>
                <a:gd name="T54" fmla="*/ 1665 w 1665"/>
                <a:gd name="T55" fmla="*/ 1170 h 1657"/>
                <a:gd name="T56" fmla="*/ 1623 w 1665"/>
                <a:gd name="T57" fmla="*/ 1052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5" h="1657">
                  <a:moveTo>
                    <a:pt x="1623" y="1052"/>
                  </a:moveTo>
                  <a:cubicBezTo>
                    <a:pt x="1624" y="1044"/>
                    <a:pt x="1624" y="1036"/>
                    <a:pt x="1624" y="1028"/>
                  </a:cubicBezTo>
                  <a:cubicBezTo>
                    <a:pt x="1624" y="940"/>
                    <a:pt x="1553" y="869"/>
                    <a:pt x="1466" y="869"/>
                  </a:cubicBezTo>
                  <a:cubicBezTo>
                    <a:pt x="1432" y="869"/>
                    <a:pt x="1401" y="880"/>
                    <a:pt x="1375" y="898"/>
                  </a:cubicBezTo>
                  <a:cubicBezTo>
                    <a:pt x="1343" y="871"/>
                    <a:pt x="1302" y="855"/>
                    <a:pt x="1257" y="855"/>
                  </a:cubicBezTo>
                  <a:cubicBezTo>
                    <a:pt x="1160" y="855"/>
                    <a:pt x="1081" y="929"/>
                    <a:pt x="1073" y="1024"/>
                  </a:cubicBezTo>
                  <a:cubicBezTo>
                    <a:pt x="1051" y="993"/>
                    <a:pt x="1020" y="970"/>
                    <a:pt x="983" y="957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823" y="0"/>
                    <a:pt x="823" y="0"/>
                    <a:pt x="823" y="0"/>
                  </a:cubicBezTo>
                  <a:cubicBezTo>
                    <a:pt x="823" y="979"/>
                    <a:pt x="823" y="979"/>
                    <a:pt x="823" y="979"/>
                  </a:cubicBezTo>
                  <a:cubicBezTo>
                    <a:pt x="811" y="986"/>
                    <a:pt x="801" y="995"/>
                    <a:pt x="792" y="1005"/>
                  </a:cubicBezTo>
                  <a:cubicBezTo>
                    <a:pt x="766" y="972"/>
                    <a:pt x="731" y="949"/>
                    <a:pt x="690" y="939"/>
                  </a:cubicBezTo>
                  <a:cubicBezTo>
                    <a:pt x="690" y="933"/>
                    <a:pt x="690" y="927"/>
                    <a:pt x="690" y="921"/>
                  </a:cubicBezTo>
                  <a:cubicBezTo>
                    <a:pt x="690" y="819"/>
                    <a:pt x="608" y="737"/>
                    <a:pt x="507" y="737"/>
                  </a:cubicBezTo>
                  <a:cubicBezTo>
                    <a:pt x="433" y="737"/>
                    <a:pt x="370" y="780"/>
                    <a:pt x="340" y="842"/>
                  </a:cubicBezTo>
                  <a:cubicBezTo>
                    <a:pt x="309" y="826"/>
                    <a:pt x="274" y="817"/>
                    <a:pt x="236" y="817"/>
                  </a:cubicBezTo>
                  <a:cubicBezTo>
                    <a:pt x="106" y="817"/>
                    <a:pt x="0" y="923"/>
                    <a:pt x="0" y="1053"/>
                  </a:cubicBezTo>
                  <a:cubicBezTo>
                    <a:pt x="0" y="1144"/>
                    <a:pt x="51" y="1223"/>
                    <a:pt x="126" y="1262"/>
                  </a:cubicBezTo>
                  <a:cubicBezTo>
                    <a:pt x="159" y="1306"/>
                    <a:pt x="205" y="1338"/>
                    <a:pt x="258" y="1353"/>
                  </a:cubicBezTo>
                  <a:cubicBezTo>
                    <a:pt x="282" y="1463"/>
                    <a:pt x="380" y="1545"/>
                    <a:pt x="497" y="1545"/>
                  </a:cubicBezTo>
                  <a:cubicBezTo>
                    <a:pt x="534" y="1545"/>
                    <a:pt x="570" y="1537"/>
                    <a:pt x="601" y="1522"/>
                  </a:cubicBezTo>
                  <a:cubicBezTo>
                    <a:pt x="641" y="1602"/>
                    <a:pt x="724" y="1657"/>
                    <a:pt x="820" y="1657"/>
                  </a:cubicBezTo>
                  <a:cubicBezTo>
                    <a:pt x="911" y="1657"/>
                    <a:pt x="990" y="1607"/>
                    <a:pt x="1032" y="1533"/>
                  </a:cubicBezTo>
                  <a:cubicBezTo>
                    <a:pt x="1045" y="1536"/>
                    <a:pt x="1059" y="1537"/>
                    <a:pt x="1073" y="1537"/>
                  </a:cubicBezTo>
                  <a:cubicBezTo>
                    <a:pt x="1159" y="1537"/>
                    <a:pt x="1231" y="1478"/>
                    <a:pt x="1251" y="1398"/>
                  </a:cubicBezTo>
                  <a:cubicBezTo>
                    <a:pt x="1298" y="1383"/>
                    <a:pt x="1336" y="1349"/>
                    <a:pt x="1358" y="1306"/>
                  </a:cubicBezTo>
                  <a:cubicBezTo>
                    <a:pt x="1390" y="1336"/>
                    <a:pt x="1434" y="1353"/>
                    <a:pt x="1481" y="1353"/>
                  </a:cubicBezTo>
                  <a:cubicBezTo>
                    <a:pt x="1582" y="1353"/>
                    <a:pt x="1665" y="1271"/>
                    <a:pt x="1665" y="1170"/>
                  </a:cubicBezTo>
                  <a:cubicBezTo>
                    <a:pt x="1665" y="1125"/>
                    <a:pt x="1649" y="1084"/>
                    <a:pt x="1623" y="105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76407" y="1690400"/>
            <a:ext cx="1874838" cy="3494088"/>
            <a:chOff x="5159931" y="1827401"/>
            <a:chExt cx="1874838" cy="3494088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688569" y="4284851"/>
              <a:ext cx="817563" cy="1036638"/>
            </a:xfrm>
            <a:custGeom>
              <a:avLst/>
              <a:gdLst>
                <a:gd name="T0" fmla="*/ 270 w 347"/>
                <a:gd name="T1" fmla="*/ 0 h 440"/>
                <a:gd name="T2" fmla="*/ 174 w 347"/>
                <a:gd name="T3" fmla="*/ 0 h 440"/>
                <a:gd name="T4" fmla="*/ 78 w 347"/>
                <a:gd name="T5" fmla="*/ 0 h 440"/>
                <a:gd name="T6" fmla="*/ 39 w 347"/>
                <a:gd name="T7" fmla="*/ 211 h 440"/>
                <a:gd name="T8" fmla="*/ 94 w 347"/>
                <a:gd name="T9" fmla="*/ 163 h 440"/>
                <a:gd name="T10" fmla="*/ 174 w 347"/>
                <a:gd name="T11" fmla="*/ 440 h 440"/>
                <a:gd name="T12" fmla="*/ 254 w 347"/>
                <a:gd name="T13" fmla="*/ 163 h 440"/>
                <a:gd name="T14" fmla="*/ 309 w 347"/>
                <a:gd name="T15" fmla="*/ 211 h 440"/>
                <a:gd name="T16" fmla="*/ 270 w 347"/>
                <a:gd name="T1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440">
                  <a:moveTo>
                    <a:pt x="270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0" y="62"/>
                    <a:pt x="39" y="211"/>
                  </a:cubicBezTo>
                  <a:cubicBezTo>
                    <a:pt x="39" y="211"/>
                    <a:pt x="61" y="148"/>
                    <a:pt x="94" y="163"/>
                  </a:cubicBezTo>
                  <a:cubicBezTo>
                    <a:pt x="94" y="163"/>
                    <a:pt x="90" y="360"/>
                    <a:pt x="174" y="440"/>
                  </a:cubicBezTo>
                  <a:cubicBezTo>
                    <a:pt x="258" y="360"/>
                    <a:pt x="254" y="163"/>
                    <a:pt x="254" y="163"/>
                  </a:cubicBezTo>
                  <a:cubicBezTo>
                    <a:pt x="287" y="148"/>
                    <a:pt x="309" y="211"/>
                    <a:pt x="309" y="211"/>
                  </a:cubicBezTo>
                  <a:cubicBezTo>
                    <a:pt x="347" y="62"/>
                    <a:pt x="270" y="0"/>
                    <a:pt x="270" y="0"/>
                  </a:cubicBezTo>
                </a:path>
              </a:pathLst>
            </a:custGeom>
            <a:solidFill>
              <a:srgbClr val="7ABC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733019" y="4284851"/>
              <a:ext cx="731838" cy="817563"/>
            </a:xfrm>
            <a:custGeom>
              <a:avLst/>
              <a:gdLst>
                <a:gd name="T0" fmla="*/ 230 w 311"/>
                <a:gd name="T1" fmla="*/ 0 h 347"/>
                <a:gd name="T2" fmla="*/ 155 w 311"/>
                <a:gd name="T3" fmla="*/ 0 h 347"/>
                <a:gd name="T4" fmla="*/ 79 w 311"/>
                <a:gd name="T5" fmla="*/ 0 h 347"/>
                <a:gd name="T6" fmla="*/ 30 w 311"/>
                <a:gd name="T7" fmla="*/ 166 h 347"/>
                <a:gd name="T8" fmla="*/ 92 w 311"/>
                <a:gd name="T9" fmla="*/ 128 h 347"/>
                <a:gd name="T10" fmla="*/ 155 w 311"/>
                <a:gd name="T11" fmla="*/ 347 h 347"/>
                <a:gd name="T12" fmla="*/ 218 w 311"/>
                <a:gd name="T13" fmla="*/ 128 h 347"/>
                <a:gd name="T14" fmla="*/ 281 w 311"/>
                <a:gd name="T15" fmla="*/ 166 h 347"/>
                <a:gd name="T16" fmla="*/ 230 w 31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347">
                  <a:moveTo>
                    <a:pt x="230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0" y="49"/>
                    <a:pt x="30" y="166"/>
                  </a:cubicBezTo>
                  <a:cubicBezTo>
                    <a:pt x="30" y="166"/>
                    <a:pt x="66" y="116"/>
                    <a:pt x="92" y="128"/>
                  </a:cubicBezTo>
                  <a:cubicBezTo>
                    <a:pt x="92" y="128"/>
                    <a:pt x="89" y="284"/>
                    <a:pt x="155" y="347"/>
                  </a:cubicBezTo>
                  <a:cubicBezTo>
                    <a:pt x="221" y="284"/>
                    <a:pt x="218" y="128"/>
                    <a:pt x="218" y="128"/>
                  </a:cubicBezTo>
                  <a:cubicBezTo>
                    <a:pt x="244" y="116"/>
                    <a:pt x="281" y="166"/>
                    <a:pt x="281" y="166"/>
                  </a:cubicBezTo>
                  <a:cubicBezTo>
                    <a:pt x="311" y="49"/>
                    <a:pt x="230" y="0"/>
                    <a:pt x="230" y="0"/>
                  </a:cubicBezTo>
                </a:path>
              </a:pathLst>
            </a:custGeom>
            <a:solidFill>
              <a:srgbClr val="66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866369" y="4284851"/>
              <a:ext cx="465138" cy="519113"/>
            </a:xfrm>
            <a:custGeom>
              <a:avLst/>
              <a:gdLst>
                <a:gd name="T0" fmla="*/ 146 w 197"/>
                <a:gd name="T1" fmla="*/ 0 h 220"/>
                <a:gd name="T2" fmla="*/ 98 w 197"/>
                <a:gd name="T3" fmla="*/ 0 h 220"/>
                <a:gd name="T4" fmla="*/ 50 w 197"/>
                <a:gd name="T5" fmla="*/ 0 h 220"/>
                <a:gd name="T6" fmla="*/ 19 w 197"/>
                <a:gd name="T7" fmla="*/ 106 h 220"/>
                <a:gd name="T8" fmla="*/ 58 w 197"/>
                <a:gd name="T9" fmla="*/ 81 h 220"/>
                <a:gd name="T10" fmla="*/ 98 w 197"/>
                <a:gd name="T11" fmla="*/ 220 h 220"/>
                <a:gd name="T12" fmla="*/ 138 w 197"/>
                <a:gd name="T13" fmla="*/ 81 h 220"/>
                <a:gd name="T14" fmla="*/ 178 w 197"/>
                <a:gd name="T15" fmla="*/ 106 h 220"/>
                <a:gd name="T16" fmla="*/ 146 w 197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20">
                  <a:moveTo>
                    <a:pt x="146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31"/>
                    <a:pt x="19" y="106"/>
                  </a:cubicBezTo>
                  <a:cubicBezTo>
                    <a:pt x="19" y="106"/>
                    <a:pt x="42" y="74"/>
                    <a:pt x="58" y="81"/>
                  </a:cubicBezTo>
                  <a:cubicBezTo>
                    <a:pt x="58" y="81"/>
                    <a:pt x="56" y="180"/>
                    <a:pt x="98" y="220"/>
                  </a:cubicBezTo>
                  <a:cubicBezTo>
                    <a:pt x="140" y="180"/>
                    <a:pt x="138" y="81"/>
                    <a:pt x="138" y="81"/>
                  </a:cubicBezTo>
                  <a:cubicBezTo>
                    <a:pt x="155" y="74"/>
                    <a:pt x="178" y="106"/>
                    <a:pt x="178" y="106"/>
                  </a:cubicBezTo>
                  <a:cubicBezTo>
                    <a:pt x="197" y="31"/>
                    <a:pt x="146" y="0"/>
                    <a:pt x="14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845731" y="4172139"/>
              <a:ext cx="504825" cy="112713"/>
            </a:xfrm>
            <a:prstGeom prst="rect">
              <a:avLst/>
            </a:prstGeom>
            <a:solidFill>
              <a:srgbClr val="7ABC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845731" y="4172139"/>
              <a:ext cx="504825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159931" y="3560951"/>
              <a:ext cx="633413" cy="1077913"/>
            </a:xfrm>
            <a:custGeom>
              <a:avLst/>
              <a:gdLst>
                <a:gd name="T0" fmla="*/ 220 w 269"/>
                <a:gd name="T1" fmla="*/ 45 h 457"/>
                <a:gd name="T2" fmla="*/ 130 w 269"/>
                <a:gd name="T3" fmla="*/ 0 h 457"/>
                <a:gd name="T4" fmla="*/ 109 w 269"/>
                <a:gd name="T5" fmla="*/ 457 h 457"/>
                <a:gd name="T6" fmla="*/ 269 w 269"/>
                <a:gd name="T7" fmla="*/ 188 h 457"/>
                <a:gd name="T8" fmla="*/ 220 w 269"/>
                <a:gd name="T9" fmla="*/ 4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57">
                  <a:moveTo>
                    <a:pt x="220" y="45"/>
                  </a:moveTo>
                  <a:cubicBezTo>
                    <a:pt x="220" y="45"/>
                    <a:pt x="154" y="48"/>
                    <a:pt x="130" y="0"/>
                  </a:cubicBezTo>
                  <a:cubicBezTo>
                    <a:pt x="130" y="0"/>
                    <a:pt x="0" y="214"/>
                    <a:pt x="109" y="457"/>
                  </a:cubicBezTo>
                  <a:cubicBezTo>
                    <a:pt x="109" y="457"/>
                    <a:pt x="151" y="243"/>
                    <a:pt x="269" y="188"/>
                  </a:cubicBezTo>
                  <a:lnTo>
                    <a:pt x="220" y="45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01356" y="3560951"/>
              <a:ext cx="633413" cy="1077913"/>
            </a:xfrm>
            <a:custGeom>
              <a:avLst/>
              <a:gdLst>
                <a:gd name="T0" fmla="*/ 49 w 269"/>
                <a:gd name="T1" fmla="*/ 45 h 457"/>
                <a:gd name="T2" fmla="*/ 139 w 269"/>
                <a:gd name="T3" fmla="*/ 0 h 457"/>
                <a:gd name="T4" fmla="*/ 160 w 269"/>
                <a:gd name="T5" fmla="*/ 457 h 457"/>
                <a:gd name="T6" fmla="*/ 0 w 269"/>
                <a:gd name="T7" fmla="*/ 188 h 457"/>
                <a:gd name="T8" fmla="*/ 49 w 269"/>
                <a:gd name="T9" fmla="*/ 4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57">
                  <a:moveTo>
                    <a:pt x="49" y="45"/>
                  </a:moveTo>
                  <a:cubicBezTo>
                    <a:pt x="49" y="45"/>
                    <a:pt x="115" y="48"/>
                    <a:pt x="139" y="0"/>
                  </a:cubicBezTo>
                  <a:cubicBezTo>
                    <a:pt x="139" y="0"/>
                    <a:pt x="269" y="214"/>
                    <a:pt x="160" y="457"/>
                  </a:cubicBezTo>
                  <a:cubicBezTo>
                    <a:pt x="160" y="457"/>
                    <a:pt x="118" y="243"/>
                    <a:pt x="0" y="188"/>
                  </a:cubicBezTo>
                  <a:cubicBezTo>
                    <a:pt x="49" y="45"/>
                    <a:pt x="49" y="45"/>
                    <a:pt x="49" y="45"/>
                  </a:cubicBezTo>
                </a:path>
              </a:pathLst>
            </a:custGeom>
            <a:solidFill>
              <a:srgbClr val="00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42531" y="1827401"/>
              <a:ext cx="909638" cy="2344738"/>
            </a:xfrm>
            <a:custGeom>
              <a:avLst/>
              <a:gdLst>
                <a:gd name="T0" fmla="*/ 300 w 386"/>
                <a:gd name="T1" fmla="*/ 995 h 995"/>
                <a:gd name="T2" fmla="*/ 386 w 386"/>
                <a:gd name="T3" fmla="*/ 580 h 995"/>
                <a:gd name="T4" fmla="*/ 193 w 386"/>
                <a:gd name="T5" fmla="*/ 0 h 995"/>
                <a:gd name="T6" fmla="*/ 0 w 386"/>
                <a:gd name="T7" fmla="*/ 580 h 995"/>
                <a:gd name="T8" fmla="*/ 86 w 386"/>
                <a:gd name="T9" fmla="*/ 995 h 995"/>
                <a:gd name="T10" fmla="*/ 300 w 386"/>
                <a:gd name="T11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995">
                  <a:moveTo>
                    <a:pt x="300" y="995"/>
                  </a:moveTo>
                  <a:cubicBezTo>
                    <a:pt x="352" y="891"/>
                    <a:pt x="386" y="781"/>
                    <a:pt x="386" y="580"/>
                  </a:cubicBezTo>
                  <a:cubicBezTo>
                    <a:pt x="386" y="260"/>
                    <a:pt x="193" y="0"/>
                    <a:pt x="193" y="0"/>
                  </a:cubicBezTo>
                  <a:cubicBezTo>
                    <a:pt x="193" y="0"/>
                    <a:pt x="0" y="260"/>
                    <a:pt x="0" y="580"/>
                  </a:cubicBezTo>
                  <a:cubicBezTo>
                    <a:pt x="0" y="781"/>
                    <a:pt x="34" y="891"/>
                    <a:pt x="86" y="995"/>
                  </a:cubicBezTo>
                  <a:cubicBezTo>
                    <a:pt x="300" y="995"/>
                    <a:pt x="300" y="995"/>
                    <a:pt x="300" y="995"/>
                  </a:cubicBezTo>
                </a:path>
              </a:pathLst>
            </a:custGeom>
            <a:solidFill>
              <a:srgbClr val="7EC2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791756" y="4054664"/>
              <a:ext cx="612775" cy="117475"/>
            </a:xfrm>
            <a:custGeom>
              <a:avLst/>
              <a:gdLst>
                <a:gd name="T0" fmla="*/ 0 w 260"/>
                <a:gd name="T1" fmla="*/ 0 h 50"/>
                <a:gd name="T2" fmla="*/ 23 w 260"/>
                <a:gd name="T3" fmla="*/ 50 h 50"/>
                <a:gd name="T4" fmla="*/ 237 w 260"/>
                <a:gd name="T5" fmla="*/ 50 h 50"/>
                <a:gd name="T6" fmla="*/ 260 w 260"/>
                <a:gd name="T7" fmla="*/ 0 h 50"/>
                <a:gd name="T8" fmla="*/ 0 w 26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50">
                  <a:moveTo>
                    <a:pt x="0" y="0"/>
                  </a:moveTo>
                  <a:cubicBezTo>
                    <a:pt x="7" y="17"/>
                    <a:pt x="15" y="33"/>
                    <a:pt x="23" y="5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45" y="33"/>
                    <a:pt x="253" y="17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798106" y="1827401"/>
              <a:ext cx="598488" cy="573088"/>
            </a:xfrm>
            <a:custGeom>
              <a:avLst/>
              <a:gdLst>
                <a:gd name="T0" fmla="*/ 254 w 254"/>
                <a:gd name="T1" fmla="*/ 243 h 243"/>
                <a:gd name="T2" fmla="*/ 127 w 254"/>
                <a:gd name="T3" fmla="*/ 0 h 243"/>
                <a:gd name="T4" fmla="*/ 0 w 254"/>
                <a:gd name="T5" fmla="*/ 243 h 243"/>
                <a:gd name="T6" fmla="*/ 254 w 254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43">
                  <a:moveTo>
                    <a:pt x="254" y="243"/>
                  </a:moveTo>
                  <a:cubicBezTo>
                    <a:pt x="198" y="96"/>
                    <a:pt x="127" y="0"/>
                    <a:pt x="127" y="0"/>
                  </a:cubicBezTo>
                  <a:cubicBezTo>
                    <a:pt x="127" y="0"/>
                    <a:pt x="56" y="96"/>
                    <a:pt x="0" y="243"/>
                  </a:cubicBezTo>
                  <a:cubicBezTo>
                    <a:pt x="254" y="243"/>
                    <a:pt x="254" y="243"/>
                    <a:pt x="254" y="243"/>
                  </a:cubicBezTo>
                </a:path>
              </a:pathLst>
            </a:custGeom>
            <a:solidFill>
              <a:srgbClr val="66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048931" y="3560951"/>
              <a:ext cx="100013" cy="1077913"/>
            </a:xfrm>
            <a:custGeom>
              <a:avLst/>
              <a:gdLst>
                <a:gd name="T0" fmla="*/ 0 w 43"/>
                <a:gd name="T1" fmla="*/ 228 h 457"/>
                <a:gd name="T2" fmla="*/ 21 w 43"/>
                <a:gd name="T3" fmla="*/ 457 h 457"/>
                <a:gd name="T4" fmla="*/ 43 w 43"/>
                <a:gd name="T5" fmla="*/ 228 h 457"/>
                <a:gd name="T6" fmla="*/ 21 w 43"/>
                <a:gd name="T7" fmla="*/ 0 h 457"/>
                <a:gd name="T8" fmla="*/ 0 w 43"/>
                <a:gd name="T9" fmla="*/ 22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7">
                  <a:moveTo>
                    <a:pt x="0" y="228"/>
                  </a:moveTo>
                  <a:cubicBezTo>
                    <a:pt x="0" y="355"/>
                    <a:pt x="21" y="457"/>
                    <a:pt x="21" y="457"/>
                  </a:cubicBezTo>
                  <a:cubicBezTo>
                    <a:pt x="21" y="457"/>
                    <a:pt x="43" y="355"/>
                    <a:pt x="43" y="228"/>
                  </a:cubicBezTo>
                  <a:cubicBezTo>
                    <a:pt x="43" y="102"/>
                    <a:pt x="33" y="0"/>
                    <a:pt x="21" y="0"/>
                  </a:cubicBezTo>
                  <a:cubicBezTo>
                    <a:pt x="9" y="0"/>
                    <a:pt x="0" y="102"/>
                    <a:pt x="0" y="228"/>
                  </a:cubicBezTo>
                </a:path>
              </a:pathLst>
            </a:custGeom>
            <a:solidFill>
              <a:srgbClr val="66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883831" y="2648139"/>
              <a:ext cx="428625" cy="430213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939394" y="2703701"/>
              <a:ext cx="315913" cy="3190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142594" y="4172139"/>
              <a:ext cx="207963" cy="112713"/>
            </a:xfrm>
            <a:custGeom>
              <a:avLst/>
              <a:gdLst>
                <a:gd name="T0" fmla="*/ 88 w 88"/>
                <a:gd name="T1" fmla="*/ 0 h 48"/>
                <a:gd name="T2" fmla="*/ 2 w 88"/>
                <a:gd name="T3" fmla="*/ 0 h 48"/>
                <a:gd name="T4" fmla="*/ 1 w 88"/>
                <a:gd name="T5" fmla="*/ 35 h 48"/>
                <a:gd name="T6" fmla="*/ 0 w 88"/>
                <a:gd name="T7" fmla="*/ 48 h 48"/>
                <a:gd name="T8" fmla="*/ 88 w 88"/>
                <a:gd name="T9" fmla="*/ 48 h 48"/>
                <a:gd name="T10" fmla="*/ 88 w 88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8">
                  <a:moveTo>
                    <a:pt x="8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2"/>
                    <a:pt x="1" y="24"/>
                    <a:pt x="1" y="35"/>
                  </a:cubicBezTo>
                  <a:cubicBezTo>
                    <a:pt x="0" y="39"/>
                    <a:pt x="0" y="44"/>
                    <a:pt x="0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66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144181" y="4172139"/>
              <a:ext cx="3175" cy="82550"/>
            </a:xfrm>
            <a:custGeom>
              <a:avLst/>
              <a:gdLst>
                <a:gd name="T0" fmla="*/ 1 w 1"/>
                <a:gd name="T1" fmla="*/ 0 h 35"/>
                <a:gd name="T2" fmla="*/ 1 w 1"/>
                <a:gd name="T3" fmla="*/ 0 h 35"/>
                <a:gd name="T4" fmla="*/ 0 w 1"/>
                <a:gd name="T5" fmla="*/ 35 h 35"/>
                <a:gd name="T6" fmla="*/ 1 w 1"/>
                <a:gd name="T7" fmla="*/ 0 h 35"/>
                <a:gd name="T8" fmla="*/ 1 w 1"/>
                <a:gd name="T9" fmla="*/ 0 h 35"/>
                <a:gd name="T10" fmla="*/ 1 w 1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0" y="24"/>
                    <a:pt x="0" y="35"/>
                  </a:cubicBezTo>
                  <a:cubicBezTo>
                    <a:pt x="0" y="24"/>
                    <a:pt x="1" y="1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2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420406" y="3560951"/>
              <a:ext cx="461963" cy="1077913"/>
            </a:xfrm>
            <a:custGeom>
              <a:avLst/>
              <a:gdLst>
                <a:gd name="T0" fmla="*/ 152 w 196"/>
                <a:gd name="T1" fmla="*/ 457 h 457"/>
                <a:gd name="T2" fmla="*/ 152 w 196"/>
                <a:gd name="T3" fmla="*/ 457 h 457"/>
                <a:gd name="T4" fmla="*/ 152 w 196"/>
                <a:gd name="T5" fmla="*/ 457 h 457"/>
                <a:gd name="T6" fmla="*/ 152 w 196"/>
                <a:gd name="T7" fmla="*/ 457 h 457"/>
                <a:gd name="T8" fmla="*/ 152 w 196"/>
                <a:gd name="T9" fmla="*/ 457 h 457"/>
                <a:gd name="T10" fmla="*/ 152 w 196"/>
                <a:gd name="T11" fmla="*/ 457 h 457"/>
                <a:gd name="T12" fmla="*/ 152 w 196"/>
                <a:gd name="T13" fmla="*/ 457 h 457"/>
                <a:gd name="T14" fmla="*/ 152 w 196"/>
                <a:gd name="T15" fmla="*/ 457 h 457"/>
                <a:gd name="T16" fmla="*/ 152 w 196"/>
                <a:gd name="T17" fmla="*/ 457 h 457"/>
                <a:gd name="T18" fmla="*/ 0 w 196"/>
                <a:gd name="T19" fmla="*/ 192 h 457"/>
                <a:gd name="T20" fmla="*/ 0 w 196"/>
                <a:gd name="T21" fmla="*/ 192 h 457"/>
                <a:gd name="T22" fmla="*/ 152 w 196"/>
                <a:gd name="T23" fmla="*/ 457 h 457"/>
                <a:gd name="T24" fmla="*/ 0 w 196"/>
                <a:gd name="T25" fmla="*/ 192 h 457"/>
                <a:gd name="T26" fmla="*/ 44 w 196"/>
                <a:gd name="T27" fmla="*/ 45 h 457"/>
                <a:gd name="T28" fmla="*/ 44 w 196"/>
                <a:gd name="T29" fmla="*/ 45 h 457"/>
                <a:gd name="T30" fmla="*/ 44 w 196"/>
                <a:gd name="T31" fmla="*/ 45 h 457"/>
                <a:gd name="T32" fmla="*/ 44 w 196"/>
                <a:gd name="T33" fmla="*/ 45 h 457"/>
                <a:gd name="T34" fmla="*/ 45 w 196"/>
                <a:gd name="T35" fmla="*/ 45 h 457"/>
                <a:gd name="T36" fmla="*/ 44 w 196"/>
                <a:gd name="T37" fmla="*/ 45 h 457"/>
                <a:gd name="T38" fmla="*/ 45 w 196"/>
                <a:gd name="T39" fmla="*/ 45 h 457"/>
                <a:gd name="T40" fmla="*/ 131 w 196"/>
                <a:gd name="T41" fmla="*/ 0 h 457"/>
                <a:gd name="T42" fmla="*/ 45 w 196"/>
                <a:gd name="T43" fmla="*/ 45 h 457"/>
                <a:gd name="T44" fmla="*/ 131 w 196"/>
                <a:gd name="T45" fmla="*/ 0 h 457"/>
                <a:gd name="T46" fmla="*/ 196 w 196"/>
                <a:gd name="T47" fmla="*/ 255 h 457"/>
                <a:gd name="T48" fmla="*/ 131 w 196"/>
                <a:gd name="T4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6" h="457">
                  <a:moveTo>
                    <a:pt x="152" y="457"/>
                  </a:move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moveTo>
                    <a:pt x="152" y="457"/>
                  </a:move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moveTo>
                    <a:pt x="152" y="457"/>
                  </a:move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12" y="252"/>
                    <a:pt x="152" y="455"/>
                    <a:pt x="152" y="457"/>
                  </a:cubicBezTo>
                  <a:cubicBezTo>
                    <a:pt x="152" y="455"/>
                    <a:pt x="112" y="252"/>
                    <a:pt x="0" y="192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5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5" y="45"/>
                  </a:cubicBezTo>
                  <a:moveTo>
                    <a:pt x="131" y="0"/>
                  </a:moveTo>
                  <a:cubicBezTo>
                    <a:pt x="110" y="41"/>
                    <a:pt x="58" y="45"/>
                    <a:pt x="45" y="45"/>
                  </a:cubicBezTo>
                  <a:cubicBezTo>
                    <a:pt x="58" y="45"/>
                    <a:pt x="110" y="41"/>
                    <a:pt x="131" y="0"/>
                  </a:cubicBezTo>
                  <a:cubicBezTo>
                    <a:pt x="131" y="0"/>
                    <a:pt x="196" y="106"/>
                    <a:pt x="196" y="255"/>
                  </a:cubicBezTo>
                  <a:cubicBezTo>
                    <a:pt x="196" y="106"/>
                    <a:pt x="131" y="0"/>
                    <a:pt x="131" y="0"/>
                  </a:cubicBezTo>
                </a:path>
              </a:pathLst>
            </a:custGeom>
            <a:solidFill>
              <a:srgbClr val="00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420406" y="3560951"/>
              <a:ext cx="461963" cy="1077913"/>
            </a:xfrm>
            <a:custGeom>
              <a:avLst/>
              <a:gdLst>
                <a:gd name="T0" fmla="*/ 131 w 196"/>
                <a:gd name="T1" fmla="*/ 0 h 457"/>
                <a:gd name="T2" fmla="*/ 45 w 196"/>
                <a:gd name="T3" fmla="*/ 45 h 457"/>
                <a:gd name="T4" fmla="*/ 45 w 196"/>
                <a:gd name="T5" fmla="*/ 45 h 457"/>
                <a:gd name="T6" fmla="*/ 44 w 196"/>
                <a:gd name="T7" fmla="*/ 45 h 457"/>
                <a:gd name="T8" fmla="*/ 44 w 196"/>
                <a:gd name="T9" fmla="*/ 45 h 457"/>
                <a:gd name="T10" fmla="*/ 44 w 196"/>
                <a:gd name="T11" fmla="*/ 45 h 457"/>
                <a:gd name="T12" fmla="*/ 44 w 196"/>
                <a:gd name="T13" fmla="*/ 45 h 457"/>
                <a:gd name="T14" fmla="*/ 44 w 196"/>
                <a:gd name="T15" fmla="*/ 45 h 457"/>
                <a:gd name="T16" fmla="*/ 41 w 196"/>
                <a:gd name="T17" fmla="*/ 45 h 457"/>
                <a:gd name="T18" fmla="*/ 0 w 196"/>
                <a:gd name="T19" fmla="*/ 192 h 457"/>
                <a:gd name="T20" fmla="*/ 152 w 196"/>
                <a:gd name="T21" fmla="*/ 457 h 457"/>
                <a:gd name="T22" fmla="*/ 152 w 196"/>
                <a:gd name="T23" fmla="*/ 457 h 457"/>
                <a:gd name="T24" fmla="*/ 152 w 196"/>
                <a:gd name="T25" fmla="*/ 457 h 457"/>
                <a:gd name="T26" fmla="*/ 152 w 196"/>
                <a:gd name="T27" fmla="*/ 457 h 457"/>
                <a:gd name="T28" fmla="*/ 152 w 196"/>
                <a:gd name="T29" fmla="*/ 457 h 457"/>
                <a:gd name="T30" fmla="*/ 152 w 196"/>
                <a:gd name="T31" fmla="*/ 457 h 457"/>
                <a:gd name="T32" fmla="*/ 152 w 196"/>
                <a:gd name="T33" fmla="*/ 457 h 457"/>
                <a:gd name="T34" fmla="*/ 152 w 196"/>
                <a:gd name="T35" fmla="*/ 457 h 457"/>
                <a:gd name="T36" fmla="*/ 196 w 196"/>
                <a:gd name="T37" fmla="*/ 255 h 457"/>
                <a:gd name="T38" fmla="*/ 131 w 196"/>
                <a:gd name="T3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6" h="457">
                  <a:moveTo>
                    <a:pt x="131" y="0"/>
                  </a:moveTo>
                  <a:cubicBezTo>
                    <a:pt x="110" y="41"/>
                    <a:pt x="58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1" y="45"/>
                    <a:pt x="41" y="45"/>
                  </a:cubicBezTo>
                  <a:cubicBezTo>
                    <a:pt x="32" y="101"/>
                    <a:pt x="18" y="149"/>
                    <a:pt x="0" y="192"/>
                  </a:cubicBezTo>
                  <a:cubicBezTo>
                    <a:pt x="112" y="252"/>
                    <a:pt x="152" y="455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84" y="385"/>
                    <a:pt x="196" y="316"/>
                    <a:pt x="196" y="255"/>
                  </a:cubicBezTo>
                  <a:cubicBezTo>
                    <a:pt x="196" y="106"/>
                    <a:pt x="131" y="0"/>
                    <a:pt x="131" y="0"/>
                  </a:cubicBezTo>
                </a:path>
              </a:pathLst>
            </a:custGeom>
            <a:solidFill>
              <a:srgbClr val="66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420406" y="3667314"/>
              <a:ext cx="96838" cy="346075"/>
            </a:xfrm>
            <a:custGeom>
              <a:avLst/>
              <a:gdLst>
                <a:gd name="T0" fmla="*/ 41 w 41"/>
                <a:gd name="T1" fmla="*/ 0 h 147"/>
                <a:gd name="T2" fmla="*/ 41 w 41"/>
                <a:gd name="T3" fmla="*/ 0 h 147"/>
                <a:gd name="T4" fmla="*/ 0 w 41"/>
                <a:gd name="T5" fmla="*/ 147 h 147"/>
                <a:gd name="T6" fmla="*/ 0 w 41"/>
                <a:gd name="T7" fmla="*/ 147 h 147"/>
                <a:gd name="T8" fmla="*/ 0 w 41"/>
                <a:gd name="T9" fmla="*/ 147 h 147"/>
                <a:gd name="T10" fmla="*/ 41 w 41"/>
                <a:gd name="T11" fmla="*/ 0 h 147"/>
                <a:gd name="T12" fmla="*/ 41 w 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7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56"/>
                    <a:pt x="17" y="104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8" y="104"/>
                    <a:pt x="32" y="56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102906" y="183375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C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163231" y="1925826"/>
              <a:ext cx="388938" cy="2128838"/>
            </a:xfrm>
            <a:custGeom>
              <a:avLst/>
              <a:gdLst>
                <a:gd name="T0" fmla="*/ 102 w 165"/>
                <a:gd name="T1" fmla="*/ 903 h 903"/>
                <a:gd name="T2" fmla="*/ 102 w 165"/>
                <a:gd name="T3" fmla="*/ 903 h 903"/>
                <a:gd name="T4" fmla="*/ 165 w 165"/>
                <a:gd name="T5" fmla="*/ 544 h 903"/>
                <a:gd name="T6" fmla="*/ 165 w 165"/>
                <a:gd name="T7" fmla="*/ 543 h 903"/>
                <a:gd name="T8" fmla="*/ 165 w 165"/>
                <a:gd name="T9" fmla="*/ 543 h 903"/>
                <a:gd name="T10" fmla="*/ 165 w 165"/>
                <a:gd name="T11" fmla="*/ 542 h 903"/>
                <a:gd name="T12" fmla="*/ 165 w 165"/>
                <a:gd name="T13" fmla="*/ 541 h 903"/>
                <a:gd name="T14" fmla="*/ 165 w 165"/>
                <a:gd name="T15" fmla="*/ 541 h 903"/>
                <a:gd name="T16" fmla="*/ 165 w 165"/>
                <a:gd name="T17" fmla="*/ 541 h 903"/>
                <a:gd name="T18" fmla="*/ 165 w 165"/>
                <a:gd name="T19" fmla="*/ 540 h 903"/>
                <a:gd name="T20" fmla="*/ 165 w 165"/>
                <a:gd name="T21" fmla="*/ 540 h 903"/>
                <a:gd name="T22" fmla="*/ 165 w 165"/>
                <a:gd name="T23" fmla="*/ 540 h 903"/>
                <a:gd name="T24" fmla="*/ 165 w 165"/>
                <a:gd name="T25" fmla="*/ 539 h 903"/>
                <a:gd name="T26" fmla="*/ 165 w 165"/>
                <a:gd name="T27" fmla="*/ 539 h 903"/>
                <a:gd name="T28" fmla="*/ 165 w 165"/>
                <a:gd name="T29" fmla="*/ 538 h 903"/>
                <a:gd name="T30" fmla="*/ 165 w 165"/>
                <a:gd name="T31" fmla="*/ 537 h 903"/>
                <a:gd name="T32" fmla="*/ 165 w 165"/>
                <a:gd name="T33" fmla="*/ 538 h 903"/>
                <a:gd name="T34" fmla="*/ 165 w 165"/>
                <a:gd name="T35" fmla="*/ 537 h 903"/>
                <a:gd name="T36" fmla="*/ 165 w 165"/>
                <a:gd name="T37" fmla="*/ 537 h 903"/>
                <a:gd name="T38" fmla="*/ 165 w 165"/>
                <a:gd name="T39" fmla="*/ 537 h 903"/>
                <a:gd name="T40" fmla="*/ 165 w 165"/>
                <a:gd name="T41" fmla="*/ 536 h 903"/>
                <a:gd name="T42" fmla="*/ 165 w 165"/>
                <a:gd name="T43" fmla="*/ 536 h 903"/>
                <a:gd name="T44" fmla="*/ 165 w 165"/>
                <a:gd name="T45" fmla="*/ 536 h 903"/>
                <a:gd name="T46" fmla="*/ 165 w 165"/>
                <a:gd name="T47" fmla="*/ 535 h 903"/>
                <a:gd name="T48" fmla="*/ 165 w 165"/>
                <a:gd name="T49" fmla="*/ 535 h 903"/>
                <a:gd name="T50" fmla="*/ 165 w 165"/>
                <a:gd name="T51" fmla="*/ 535 h 903"/>
                <a:gd name="T52" fmla="*/ 165 w 165"/>
                <a:gd name="T53" fmla="*/ 534 h 903"/>
                <a:gd name="T54" fmla="*/ 165 w 165"/>
                <a:gd name="T55" fmla="*/ 534 h 903"/>
                <a:gd name="T56" fmla="*/ 165 w 165"/>
                <a:gd name="T57" fmla="*/ 534 h 903"/>
                <a:gd name="T58" fmla="*/ 165 w 165"/>
                <a:gd name="T59" fmla="*/ 533 h 903"/>
                <a:gd name="T60" fmla="*/ 165 w 165"/>
                <a:gd name="T61" fmla="*/ 533 h 903"/>
                <a:gd name="T62" fmla="*/ 165 w 165"/>
                <a:gd name="T63" fmla="*/ 533 h 903"/>
                <a:gd name="T64" fmla="*/ 165 w 165"/>
                <a:gd name="T65" fmla="*/ 532 h 903"/>
                <a:gd name="T66" fmla="*/ 165 w 165"/>
                <a:gd name="T67" fmla="*/ 532 h 903"/>
                <a:gd name="T68" fmla="*/ 165 w 165"/>
                <a:gd name="T69" fmla="*/ 532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903">
                  <a:moveTo>
                    <a:pt x="102" y="903"/>
                  </a:moveTo>
                  <a:cubicBezTo>
                    <a:pt x="102" y="903"/>
                    <a:pt x="102" y="903"/>
                    <a:pt x="102" y="903"/>
                  </a:cubicBezTo>
                  <a:cubicBezTo>
                    <a:pt x="102" y="903"/>
                    <a:pt x="102" y="903"/>
                    <a:pt x="102" y="903"/>
                  </a:cubicBezTo>
                  <a:cubicBezTo>
                    <a:pt x="102" y="903"/>
                    <a:pt x="102" y="903"/>
                    <a:pt x="102" y="903"/>
                  </a:cubicBezTo>
                  <a:moveTo>
                    <a:pt x="165" y="543"/>
                  </a:moveTo>
                  <a:cubicBezTo>
                    <a:pt x="165" y="543"/>
                    <a:pt x="165" y="543"/>
                    <a:pt x="165" y="544"/>
                  </a:cubicBezTo>
                  <a:cubicBezTo>
                    <a:pt x="165" y="543"/>
                    <a:pt x="165" y="543"/>
                    <a:pt x="165" y="543"/>
                  </a:cubicBezTo>
                  <a:moveTo>
                    <a:pt x="165" y="543"/>
                  </a:moveTo>
                  <a:cubicBezTo>
                    <a:pt x="165" y="543"/>
                    <a:pt x="165" y="543"/>
                    <a:pt x="165" y="543"/>
                  </a:cubicBezTo>
                  <a:cubicBezTo>
                    <a:pt x="165" y="543"/>
                    <a:pt x="165" y="543"/>
                    <a:pt x="165" y="543"/>
                  </a:cubicBezTo>
                  <a:moveTo>
                    <a:pt x="165" y="542"/>
                  </a:moveTo>
                  <a:cubicBezTo>
                    <a:pt x="165" y="542"/>
                    <a:pt x="165" y="542"/>
                    <a:pt x="165" y="542"/>
                  </a:cubicBezTo>
                  <a:cubicBezTo>
                    <a:pt x="165" y="542"/>
                    <a:pt x="165" y="542"/>
                    <a:pt x="165" y="542"/>
                  </a:cubicBezTo>
                  <a:moveTo>
                    <a:pt x="165" y="541"/>
                  </a:moveTo>
                  <a:cubicBezTo>
                    <a:pt x="165" y="541"/>
                    <a:pt x="165" y="541"/>
                    <a:pt x="165" y="541"/>
                  </a:cubicBezTo>
                  <a:cubicBezTo>
                    <a:pt x="165" y="541"/>
                    <a:pt x="165" y="541"/>
                    <a:pt x="165" y="541"/>
                  </a:cubicBezTo>
                  <a:moveTo>
                    <a:pt x="165" y="540"/>
                  </a:moveTo>
                  <a:cubicBezTo>
                    <a:pt x="165" y="541"/>
                    <a:pt x="165" y="541"/>
                    <a:pt x="165" y="541"/>
                  </a:cubicBezTo>
                  <a:cubicBezTo>
                    <a:pt x="165" y="541"/>
                    <a:pt x="165" y="541"/>
                    <a:pt x="165" y="540"/>
                  </a:cubicBezTo>
                  <a:moveTo>
                    <a:pt x="165" y="540"/>
                  </a:moveTo>
                  <a:cubicBezTo>
                    <a:pt x="165" y="540"/>
                    <a:pt x="165" y="540"/>
                    <a:pt x="165" y="540"/>
                  </a:cubicBezTo>
                  <a:cubicBezTo>
                    <a:pt x="165" y="540"/>
                    <a:pt x="165" y="540"/>
                    <a:pt x="165" y="540"/>
                  </a:cubicBezTo>
                  <a:moveTo>
                    <a:pt x="165" y="539"/>
                  </a:moveTo>
                  <a:cubicBezTo>
                    <a:pt x="165" y="539"/>
                    <a:pt x="165" y="539"/>
                    <a:pt x="165" y="540"/>
                  </a:cubicBezTo>
                  <a:cubicBezTo>
                    <a:pt x="165" y="539"/>
                    <a:pt x="165" y="539"/>
                    <a:pt x="165" y="539"/>
                  </a:cubicBezTo>
                  <a:moveTo>
                    <a:pt x="165" y="539"/>
                  </a:moveTo>
                  <a:cubicBezTo>
                    <a:pt x="165" y="539"/>
                    <a:pt x="165" y="539"/>
                    <a:pt x="165" y="539"/>
                  </a:cubicBezTo>
                  <a:cubicBezTo>
                    <a:pt x="165" y="539"/>
                    <a:pt x="165" y="539"/>
                    <a:pt x="165" y="539"/>
                  </a:cubicBezTo>
                  <a:moveTo>
                    <a:pt x="165" y="538"/>
                  </a:moveTo>
                  <a:cubicBezTo>
                    <a:pt x="165" y="538"/>
                    <a:pt x="165" y="538"/>
                    <a:pt x="165" y="538"/>
                  </a:cubicBezTo>
                  <a:cubicBezTo>
                    <a:pt x="165" y="538"/>
                    <a:pt x="165" y="538"/>
                    <a:pt x="165" y="538"/>
                  </a:cubicBezTo>
                  <a:moveTo>
                    <a:pt x="165" y="537"/>
                  </a:moveTo>
                  <a:cubicBezTo>
                    <a:pt x="165" y="538"/>
                    <a:pt x="165" y="538"/>
                    <a:pt x="165" y="538"/>
                  </a:cubicBezTo>
                  <a:cubicBezTo>
                    <a:pt x="165" y="538"/>
                    <a:pt x="165" y="538"/>
                    <a:pt x="165" y="538"/>
                  </a:cubicBezTo>
                  <a:cubicBezTo>
                    <a:pt x="165" y="538"/>
                    <a:pt x="165" y="538"/>
                    <a:pt x="165" y="537"/>
                  </a:cubicBezTo>
                  <a:moveTo>
                    <a:pt x="165" y="537"/>
                  </a:moveTo>
                  <a:cubicBezTo>
                    <a:pt x="165" y="537"/>
                    <a:pt x="165" y="537"/>
                    <a:pt x="165" y="537"/>
                  </a:cubicBezTo>
                  <a:cubicBezTo>
                    <a:pt x="165" y="537"/>
                    <a:pt x="165" y="537"/>
                    <a:pt x="165" y="537"/>
                  </a:cubicBezTo>
                  <a:moveTo>
                    <a:pt x="165" y="537"/>
                  </a:moveTo>
                  <a:cubicBezTo>
                    <a:pt x="165" y="537"/>
                    <a:pt x="165" y="537"/>
                    <a:pt x="165" y="537"/>
                  </a:cubicBezTo>
                  <a:cubicBezTo>
                    <a:pt x="165" y="537"/>
                    <a:pt x="165" y="537"/>
                    <a:pt x="165" y="537"/>
                  </a:cubicBezTo>
                  <a:moveTo>
                    <a:pt x="165" y="536"/>
                  </a:moveTo>
                  <a:cubicBezTo>
                    <a:pt x="165" y="536"/>
                    <a:pt x="165" y="536"/>
                    <a:pt x="165" y="536"/>
                  </a:cubicBezTo>
                  <a:cubicBezTo>
                    <a:pt x="165" y="536"/>
                    <a:pt x="165" y="536"/>
                    <a:pt x="165" y="536"/>
                  </a:cubicBezTo>
                  <a:moveTo>
                    <a:pt x="165" y="536"/>
                  </a:moveTo>
                  <a:cubicBezTo>
                    <a:pt x="165" y="536"/>
                    <a:pt x="165" y="536"/>
                    <a:pt x="165" y="536"/>
                  </a:cubicBezTo>
                  <a:cubicBezTo>
                    <a:pt x="165" y="536"/>
                    <a:pt x="165" y="536"/>
                    <a:pt x="165" y="536"/>
                  </a:cubicBezTo>
                  <a:moveTo>
                    <a:pt x="165" y="535"/>
                  </a:moveTo>
                  <a:cubicBezTo>
                    <a:pt x="165" y="535"/>
                    <a:pt x="165" y="535"/>
                    <a:pt x="165" y="536"/>
                  </a:cubicBezTo>
                  <a:cubicBezTo>
                    <a:pt x="165" y="535"/>
                    <a:pt x="165" y="535"/>
                    <a:pt x="165" y="535"/>
                  </a:cubicBezTo>
                  <a:moveTo>
                    <a:pt x="165" y="535"/>
                  </a:moveTo>
                  <a:cubicBezTo>
                    <a:pt x="165" y="535"/>
                    <a:pt x="165" y="535"/>
                    <a:pt x="165" y="535"/>
                  </a:cubicBezTo>
                  <a:cubicBezTo>
                    <a:pt x="165" y="535"/>
                    <a:pt x="165" y="535"/>
                    <a:pt x="165" y="535"/>
                  </a:cubicBezTo>
                  <a:moveTo>
                    <a:pt x="165" y="534"/>
                  </a:moveTo>
                  <a:cubicBezTo>
                    <a:pt x="165" y="534"/>
                    <a:pt x="165" y="534"/>
                    <a:pt x="165" y="535"/>
                  </a:cubicBezTo>
                  <a:cubicBezTo>
                    <a:pt x="165" y="534"/>
                    <a:pt x="165" y="534"/>
                    <a:pt x="165" y="534"/>
                  </a:cubicBezTo>
                  <a:moveTo>
                    <a:pt x="165" y="533"/>
                  </a:moveTo>
                  <a:cubicBezTo>
                    <a:pt x="165" y="533"/>
                    <a:pt x="165" y="534"/>
                    <a:pt x="165" y="534"/>
                  </a:cubicBezTo>
                  <a:cubicBezTo>
                    <a:pt x="165" y="534"/>
                    <a:pt x="165" y="533"/>
                    <a:pt x="165" y="533"/>
                  </a:cubicBezTo>
                  <a:moveTo>
                    <a:pt x="165" y="533"/>
                  </a:moveTo>
                  <a:cubicBezTo>
                    <a:pt x="165" y="533"/>
                    <a:pt x="165" y="533"/>
                    <a:pt x="165" y="533"/>
                  </a:cubicBezTo>
                  <a:cubicBezTo>
                    <a:pt x="165" y="533"/>
                    <a:pt x="165" y="533"/>
                    <a:pt x="165" y="533"/>
                  </a:cubicBezTo>
                  <a:moveTo>
                    <a:pt x="165" y="532"/>
                  </a:moveTo>
                  <a:cubicBezTo>
                    <a:pt x="165" y="532"/>
                    <a:pt x="165" y="533"/>
                    <a:pt x="165" y="533"/>
                  </a:cubicBezTo>
                  <a:cubicBezTo>
                    <a:pt x="165" y="533"/>
                    <a:pt x="165" y="532"/>
                    <a:pt x="165" y="532"/>
                  </a:cubicBezTo>
                  <a:moveTo>
                    <a:pt x="165" y="532"/>
                  </a:moveTo>
                  <a:cubicBezTo>
                    <a:pt x="165" y="532"/>
                    <a:pt x="165" y="532"/>
                    <a:pt x="165" y="532"/>
                  </a:cubicBezTo>
                  <a:cubicBezTo>
                    <a:pt x="165" y="532"/>
                    <a:pt x="165" y="532"/>
                    <a:pt x="165" y="532"/>
                  </a:cubicBezTo>
                  <a:moveTo>
                    <a:pt x="0" y="0"/>
                  </a:moveTo>
                  <a:cubicBezTo>
                    <a:pt x="53" y="85"/>
                    <a:pt x="163" y="291"/>
                    <a:pt x="165" y="532"/>
                  </a:cubicBezTo>
                  <a:cubicBezTo>
                    <a:pt x="163" y="290"/>
                    <a:pt x="53" y="85"/>
                    <a:pt x="0" y="0"/>
                  </a:cubicBezTo>
                </a:path>
              </a:pathLst>
            </a:custGeom>
            <a:solidFill>
              <a:srgbClr val="FCF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8144" y="1852801"/>
              <a:ext cx="454025" cy="2201863"/>
            </a:xfrm>
            <a:custGeom>
              <a:avLst/>
              <a:gdLst>
                <a:gd name="T0" fmla="*/ 83 w 193"/>
                <a:gd name="T1" fmla="*/ 131 h 934"/>
                <a:gd name="T2" fmla="*/ 83 w 193"/>
                <a:gd name="T3" fmla="*/ 131 h 934"/>
                <a:gd name="T4" fmla="*/ 127 w 193"/>
                <a:gd name="T5" fmla="*/ 232 h 934"/>
                <a:gd name="T6" fmla="*/ 127 w 193"/>
                <a:gd name="T7" fmla="*/ 232 h 934"/>
                <a:gd name="T8" fmla="*/ 0 w 193"/>
                <a:gd name="T9" fmla="*/ 337 h 934"/>
                <a:gd name="T10" fmla="*/ 91 w 193"/>
                <a:gd name="T11" fmla="*/ 429 h 934"/>
                <a:gd name="T12" fmla="*/ 0 w 193"/>
                <a:gd name="T13" fmla="*/ 520 h 934"/>
                <a:gd name="T14" fmla="*/ 0 w 193"/>
                <a:gd name="T15" fmla="*/ 725 h 934"/>
                <a:gd name="T16" fmla="*/ 0 w 193"/>
                <a:gd name="T17" fmla="*/ 725 h 934"/>
                <a:gd name="T18" fmla="*/ 0 w 193"/>
                <a:gd name="T19" fmla="*/ 725 h 934"/>
                <a:gd name="T20" fmla="*/ 0 w 193"/>
                <a:gd name="T21" fmla="*/ 725 h 934"/>
                <a:gd name="T22" fmla="*/ 0 w 193"/>
                <a:gd name="T23" fmla="*/ 725 h 934"/>
                <a:gd name="T24" fmla="*/ 0 w 193"/>
                <a:gd name="T25" fmla="*/ 725 h 934"/>
                <a:gd name="T26" fmla="*/ 0 w 193"/>
                <a:gd name="T27" fmla="*/ 725 h 934"/>
                <a:gd name="T28" fmla="*/ 0 w 193"/>
                <a:gd name="T29" fmla="*/ 725 h 934"/>
                <a:gd name="T30" fmla="*/ 0 w 193"/>
                <a:gd name="T31" fmla="*/ 725 h 934"/>
                <a:gd name="T32" fmla="*/ 1 w 193"/>
                <a:gd name="T33" fmla="*/ 725 h 934"/>
                <a:gd name="T34" fmla="*/ 1 w 193"/>
                <a:gd name="T35" fmla="*/ 725 h 934"/>
                <a:gd name="T36" fmla="*/ 1 w 193"/>
                <a:gd name="T37" fmla="*/ 725 h 934"/>
                <a:gd name="T38" fmla="*/ 1 w 193"/>
                <a:gd name="T39" fmla="*/ 725 h 934"/>
                <a:gd name="T40" fmla="*/ 1 w 193"/>
                <a:gd name="T41" fmla="*/ 725 h 934"/>
                <a:gd name="T42" fmla="*/ 1 w 193"/>
                <a:gd name="T43" fmla="*/ 725 h 934"/>
                <a:gd name="T44" fmla="*/ 1 w 193"/>
                <a:gd name="T45" fmla="*/ 725 h 934"/>
                <a:gd name="T46" fmla="*/ 1 w 193"/>
                <a:gd name="T47" fmla="*/ 725 h 934"/>
                <a:gd name="T48" fmla="*/ 1 w 193"/>
                <a:gd name="T49" fmla="*/ 725 h 934"/>
                <a:gd name="T50" fmla="*/ 1 w 193"/>
                <a:gd name="T51" fmla="*/ 725 h 934"/>
                <a:gd name="T52" fmla="*/ 1 w 193"/>
                <a:gd name="T53" fmla="*/ 725 h 934"/>
                <a:gd name="T54" fmla="*/ 1 w 193"/>
                <a:gd name="T55" fmla="*/ 725 h 934"/>
                <a:gd name="T56" fmla="*/ 1 w 193"/>
                <a:gd name="T57" fmla="*/ 725 h 934"/>
                <a:gd name="T58" fmla="*/ 130 w 193"/>
                <a:gd name="T59" fmla="*/ 934 h 934"/>
                <a:gd name="T60" fmla="*/ 178 w 193"/>
                <a:gd name="T61" fmla="*/ 770 h 934"/>
                <a:gd name="T62" fmla="*/ 193 w 193"/>
                <a:gd name="T63" fmla="*/ 574 h 934"/>
                <a:gd name="T64" fmla="*/ 193 w 193"/>
                <a:gd name="T65" fmla="*/ 573 h 934"/>
                <a:gd name="T66" fmla="*/ 193 w 193"/>
                <a:gd name="T67" fmla="*/ 572 h 934"/>
                <a:gd name="T68" fmla="*/ 193 w 193"/>
                <a:gd name="T69" fmla="*/ 571 h 934"/>
                <a:gd name="T70" fmla="*/ 193 w 193"/>
                <a:gd name="T71" fmla="*/ 570 h 934"/>
                <a:gd name="T72" fmla="*/ 193 w 193"/>
                <a:gd name="T73" fmla="*/ 569 h 934"/>
                <a:gd name="T74" fmla="*/ 193 w 193"/>
                <a:gd name="T75" fmla="*/ 568 h 934"/>
                <a:gd name="T76" fmla="*/ 193 w 193"/>
                <a:gd name="T77" fmla="*/ 568 h 934"/>
                <a:gd name="T78" fmla="*/ 193 w 193"/>
                <a:gd name="T79" fmla="*/ 567 h 934"/>
                <a:gd name="T80" fmla="*/ 193 w 193"/>
                <a:gd name="T81" fmla="*/ 566 h 934"/>
                <a:gd name="T82" fmla="*/ 193 w 193"/>
                <a:gd name="T83" fmla="*/ 566 h 934"/>
                <a:gd name="T84" fmla="*/ 193 w 193"/>
                <a:gd name="T85" fmla="*/ 564 h 934"/>
                <a:gd name="T86" fmla="*/ 193 w 193"/>
                <a:gd name="T87" fmla="*/ 564 h 934"/>
                <a:gd name="T88" fmla="*/ 193 w 193"/>
                <a:gd name="T89" fmla="*/ 563 h 934"/>
                <a:gd name="T90" fmla="*/ 7 w 193"/>
                <a:gd name="T9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" h="934">
                  <a:moveTo>
                    <a:pt x="7" y="0"/>
                  </a:moveTo>
                  <a:cubicBezTo>
                    <a:pt x="21" y="20"/>
                    <a:pt x="51" y="66"/>
                    <a:pt x="83" y="131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98" y="161"/>
                    <a:pt x="113" y="195"/>
                    <a:pt x="127" y="232"/>
                  </a:cubicBezTo>
                  <a:cubicBezTo>
                    <a:pt x="127" y="232"/>
                    <a:pt x="127" y="232"/>
                    <a:pt x="127" y="232"/>
                  </a:cubicBezTo>
                  <a:cubicBezTo>
                    <a:pt x="127" y="232"/>
                    <a:pt x="127" y="232"/>
                    <a:pt x="127" y="232"/>
                  </a:cubicBezTo>
                  <a:cubicBezTo>
                    <a:pt x="127" y="232"/>
                    <a:pt x="127" y="232"/>
                    <a:pt x="127" y="232"/>
                  </a:cubicBezTo>
                  <a:cubicBezTo>
                    <a:pt x="127" y="232"/>
                    <a:pt x="127" y="232"/>
                    <a:pt x="127" y="232"/>
                  </a:cubicBezTo>
                  <a:cubicBezTo>
                    <a:pt x="127" y="232"/>
                    <a:pt x="127" y="232"/>
                    <a:pt x="12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50" y="337"/>
                    <a:pt x="91" y="378"/>
                    <a:pt x="91" y="429"/>
                  </a:cubicBezTo>
                  <a:cubicBezTo>
                    <a:pt x="91" y="429"/>
                    <a:pt x="91" y="429"/>
                    <a:pt x="91" y="429"/>
                  </a:cubicBezTo>
                  <a:cubicBezTo>
                    <a:pt x="91" y="429"/>
                    <a:pt x="91" y="429"/>
                    <a:pt x="91" y="429"/>
                  </a:cubicBezTo>
                  <a:cubicBezTo>
                    <a:pt x="91" y="429"/>
                    <a:pt x="91" y="429"/>
                    <a:pt x="91" y="429"/>
                  </a:cubicBezTo>
                  <a:cubicBezTo>
                    <a:pt x="91" y="429"/>
                    <a:pt x="91" y="429"/>
                    <a:pt x="91" y="429"/>
                  </a:cubicBezTo>
                  <a:cubicBezTo>
                    <a:pt x="91" y="479"/>
                    <a:pt x="50" y="520"/>
                    <a:pt x="0" y="520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5"/>
                    <a:pt x="0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" y="725"/>
                    <a:pt x="1" y="725"/>
                    <a:pt x="1" y="725"/>
                  </a:cubicBezTo>
                  <a:cubicBezTo>
                    <a:pt x="12" y="731"/>
                    <a:pt x="21" y="821"/>
                    <a:pt x="21" y="934"/>
                  </a:cubicBezTo>
                  <a:cubicBezTo>
                    <a:pt x="130" y="934"/>
                    <a:pt x="130" y="934"/>
                    <a:pt x="130" y="934"/>
                  </a:cubicBezTo>
                  <a:cubicBezTo>
                    <a:pt x="130" y="934"/>
                    <a:pt x="130" y="934"/>
                    <a:pt x="130" y="934"/>
                  </a:cubicBezTo>
                  <a:cubicBezTo>
                    <a:pt x="133" y="928"/>
                    <a:pt x="135" y="923"/>
                    <a:pt x="137" y="917"/>
                  </a:cubicBezTo>
                  <a:cubicBezTo>
                    <a:pt x="154" y="874"/>
                    <a:pt x="169" y="826"/>
                    <a:pt x="178" y="770"/>
                  </a:cubicBezTo>
                  <a:cubicBezTo>
                    <a:pt x="188" y="715"/>
                    <a:pt x="193" y="652"/>
                    <a:pt x="193" y="575"/>
                  </a:cubicBezTo>
                  <a:cubicBezTo>
                    <a:pt x="193" y="574"/>
                    <a:pt x="193" y="574"/>
                    <a:pt x="193" y="574"/>
                  </a:cubicBezTo>
                  <a:cubicBezTo>
                    <a:pt x="193" y="574"/>
                    <a:pt x="193" y="574"/>
                    <a:pt x="193" y="574"/>
                  </a:cubicBezTo>
                  <a:cubicBezTo>
                    <a:pt x="193" y="574"/>
                    <a:pt x="193" y="574"/>
                    <a:pt x="193" y="574"/>
                  </a:cubicBezTo>
                  <a:cubicBezTo>
                    <a:pt x="193" y="574"/>
                    <a:pt x="193" y="573"/>
                    <a:pt x="193" y="573"/>
                  </a:cubicBezTo>
                  <a:cubicBezTo>
                    <a:pt x="193" y="573"/>
                    <a:pt x="193" y="573"/>
                    <a:pt x="193" y="573"/>
                  </a:cubicBezTo>
                  <a:cubicBezTo>
                    <a:pt x="193" y="572"/>
                    <a:pt x="193" y="572"/>
                    <a:pt x="193" y="572"/>
                  </a:cubicBezTo>
                  <a:cubicBezTo>
                    <a:pt x="193" y="572"/>
                    <a:pt x="193" y="572"/>
                    <a:pt x="193" y="572"/>
                  </a:cubicBezTo>
                  <a:cubicBezTo>
                    <a:pt x="193" y="572"/>
                    <a:pt x="193" y="572"/>
                    <a:pt x="193" y="572"/>
                  </a:cubicBezTo>
                  <a:cubicBezTo>
                    <a:pt x="193" y="572"/>
                    <a:pt x="193" y="572"/>
                    <a:pt x="193" y="571"/>
                  </a:cubicBezTo>
                  <a:cubicBezTo>
                    <a:pt x="193" y="571"/>
                    <a:pt x="193" y="571"/>
                    <a:pt x="193" y="571"/>
                  </a:cubicBezTo>
                  <a:cubicBezTo>
                    <a:pt x="193" y="571"/>
                    <a:pt x="193" y="571"/>
                    <a:pt x="193" y="571"/>
                  </a:cubicBezTo>
                  <a:cubicBezTo>
                    <a:pt x="193" y="571"/>
                    <a:pt x="193" y="571"/>
                    <a:pt x="193" y="571"/>
                  </a:cubicBezTo>
                  <a:cubicBezTo>
                    <a:pt x="193" y="570"/>
                    <a:pt x="193" y="570"/>
                    <a:pt x="193" y="570"/>
                  </a:cubicBezTo>
                  <a:cubicBezTo>
                    <a:pt x="193" y="570"/>
                    <a:pt x="193" y="570"/>
                    <a:pt x="193" y="570"/>
                  </a:cubicBezTo>
                  <a:cubicBezTo>
                    <a:pt x="193" y="570"/>
                    <a:pt x="193" y="570"/>
                    <a:pt x="193" y="570"/>
                  </a:cubicBezTo>
                  <a:cubicBezTo>
                    <a:pt x="193" y="570"/>
                    <a:pt x="193" y="569"/>
                    <a:pt x="193" y="569"/>
                  </a:cubicBezTo>
                  <a:cubicBezTo>
                    <a:pt x="193" y="569"/>
                    <a:pt x="193" y="569"/>
                    <a:pt x="193" y="569"/>
                  </a:cubicBezTo>
                  <a:cubicBezTo>
                    <a:pt x="193" y="569"/>
                    <a:pt x="193" y="569"/>
                    <a:pt x="193" y="569"/>
                  </a:cubicBezTo>
                  <a:cubicBezTo>
                    <a:pt x="193" y="569"/>
                    <a:pt x="193" y="569"/>
                    <a:pt x="193" y="568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3" y="568"/>
                    <a:pt x="193" y="567"/>
                    <a:pt x="193" y="567"/>
                  </a:cubicBezTo>
                  <a:cubicBezTo>
                    <a:pt x="193" y="567"/>
                    <a:pt x="193" y="567"/>
                    <a:pt x="193" y="567"/>
                  </a:cubicBezTo>
                  <a:cubicBezTo>
                    <a:pt x="193" y="567"/>
                    <a:pt x="193" y="567"/>
                    <a:pt x="193" y="567"/>
                  </a:cubicBezTo>
                  <a:cubicBezTo>
                    <a:pt x="193" y="567"/>
                    <a:pt x="193" y="567"/>
                    <a:pt x="193" y="567"/>
                  </a:cubicBezTo>
                  <a:cubicBezTo>
                    <a:pt x="193" y="567"/>
                    <a:pt x="193" y="567"/>
                    <a:pt x="193" y="567"/>
                  </a:cubicBezTo>
                  <a:cubicBezTo>
                    <a:pt x="193" y="566"/>
                    <a:pt x="193" y="566"/>
                    <a:pt x="193" y="566"/>
                  </a:cubicBezTo>
                  <a:cubicBezTo>
                    <a:pt x="193" y="566"/>
                    <a:pt x="193" y="566"/>
                    <a:pt x="193" y="566"/>
                  </a:cubicBezTo>
                  <a:cubicBezTo>
                    <a:pt x="193" y="566"/>
                    <a:pt x="193" y="566"/>
                    <a:pt x="193" y="566"/>
                  </a:cubicBezTo>
                  <a:cubicBezTo>
                    <a:pt x="193" y="566"/>
                    <a:pt x="193" y="566"/>
                    <a:pt x="193" y="566"/>
                  </a:cubicBezTo>
                  <a:cubicBezTo>
                    <a:pt x="193" y="565"/>
                    <a:pt x="193" y="565"/>
                    <a:pt x="193" y="565"/>
                  </a:cubicBezTo>
                  <a:cubicBezTo>
                    <a:pt x="193" y="565"/>
                    <a:pt x="193" y="565"/>
                    <a:pt x="193" y="565"/>
                  </a:cubicBezTo>
                  <a:cubicBezTo>
                    <a:pt x="193" y="565"/>
                    <a:pt x="193" y="564"/>
                    <a:pt x="193" y="564"/>
                  </a:cubicBezTo>
                  <a:cubicBezTo>
                    <a:pt x="193" y="564"/>
                    <a:pt x="193" y="564"/>
                    <a:pt x="193" y="564"/>
                  </a:cubicBezTo>
                  <a:cubicBezTo>
                    <a:pt x="193" y="564"/>
                    <a:pt x="193" y="564"/>
                    <a:pt x="193" y="564"/>
                  </a:cubicBezTo>
                  <a:cubicBezTo>
                    <a:pt x="193" y="564"/>
                    <a:pt x="193" y="564"/>
                    <a:pt x="193" y="564"/>
                  </a:cubicBezTo>
                  <a:cubicBezTo>
                    <a:pt x="193" y="564"/>
                    <a:pt x="193" y="563"/>
                    <a:pt x="193" y="563"/>
                  </a:cubicBezTo>
                  <a:cubicBezTo>
                    <a:pt x="193" y="563"/>
                    <a:pt x="193" y="563"/>
                    <a:pt x="193" y="563"/>
                  </a:cubicBezTo>
                  <a:cubicBezTo>
                    <a:pt x="193" y="563"/>
                    <a:pt x="193" y="563"/>
                    <a:pt x="193" y="563"/>
                  </a:cubicBezTo>
                  <a:cubicBezTo>
                    <a:pt x="193" y="563"/>
                    <a:pt x="193" y="563"/>
                    <a:pt x="193" y="563"/>
                  </a:cubicBezTo>
                  <a:cubicBezTo>
                    <a:pt x="191" y="322"/>
                    <a:pt x="81" y="116"/>
                    <a:pt x="28" y="31"/>
                  </a:cubicBezTo>
                  <a:cubicBezTo>
                    <a:pt x="19" y="17"/>
                    <a:pt x="12" y="7"/>
                    <a:pt x="7" y="0"/>
                  </a:cubicBezTo>
                </a:path>
              </a:pathLst>
            </a:custGeom>
            <a:solidFill>
              <a:srgbClr val="669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6098144" y="1851214"/>
              <a:ext cx="298450" cy="549275"/>
            </a:xfrm>
            <a:custGeom>
              <a:avLst/>
              <a:gdLst>
                <a:gd name="T0" fmla="*/ 127 w 127"/>
                <a:gd name="T1" fmla="*/ 233 h 233"/>
                <a:gd name="T2" fmla="*/ 0 w 127"/>
                <a:gd name="T3" fmla="*/ 233 h 233"/>
                <a:gd name="T4" fmla="*/ 127 w 127"/>
                <a:gd name="T5" fmla="*/ 233 h 233"/>
                <a:gd name="T6" fmla="*/ 127 w 127"/>
                <a:gd name="T7" fmla="*/ 233 h 233"/>
                <a:gd name="T8" fmla="*/ 127 w 127"/>
                <a:gd name="T9" fmla="*/ 233 h 233"/>
                <a:gd name="T10" fmla="*/ 127 w 127"/>
                <a:gd name="T11" fmla="*/ 233 h 233"/>
                <a:gd name="T12" fmla="*/ 127 w 127"/>
                <a:gd name="T13" fmla="*/ 233 h 233"/>
                <a:gd name="T14" fmla="*/ 83 w 127"/>
                <a:gd name="T15" fmla="*/ 132 h 233"/>
                <a:gd name="T16" fmla="*/ 83 w 127"/>
                <a:gd name="T17" fmla="*/ 132 h 233"/>
                <a:gd name="T18" fmla="*/ 83 w 127"/>
                <a:gd name="T19" fmla="*/ 132 h 233"/>
                <a:gd name="T20" fmla="*/ 83 w 127"/>
                <a:gd name="T21" fmla="*/ 132 h 233"/>
                <a:gd name="T22" fmla="*/ 83 w 127"/>
                <a:gd name="T23" fmla="*/ 132 h 233"/>
                <a:gd name="T24" fmla="*/ 83 w 127"/>
                <a:gd name="T25" fmla="*/ 132 h 233"/>
                <a:gd name="T26" fmla="*/ 7 w 127"/>
                <a:gd name="T27" fmla="*/ 0 h 233"/>
                <a:gd name="T28" fmla="*/ 83 w 127"/>
                <a:gd name="T29" fmla="*/ 132 h 233"/>
                <a:gd name="T30" fmla="*/ 7 w 127"/>
                <a:gd name="T31" fmla="*/ 1 h 233"/>
                <a:gd name="T32" fmla="*/ 7 w 127"/>
                <a:gd name="T3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33">
                  <a:moveTo>
                    <a:pt x="127" y="233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127" y="233"/>
                    <a:pt x="127" y="233"/>
                    <a:pt x="127" y="233"/>
                  </a:cubicBezTo>
                  <a:cubicBezTo>
                    <a:pt x="127" y="233"/>
                    <a:pt x="127" y="233"/>
                    <a:pt x="127" y="233"/>
                  </a:cubicBezTo>
                  <a:moveTo>
                    <a:pt x="127" y="233"/>
                  </a:moveTo>
                  <a:cubicBezTo>
                    <a:pt x="127" y="233"/>
                    <a:pt x="127" y="233"/>
                    <a:pt x="127" y="233"/>
                  </a:cubicBezTo>
                  <a:cubicBezTo>
                    <a:pt x="127" y="233"/>
                    <a:pt x="127" y="233"/>
                    <a:pt x="127" y="233"/>
                  </a:cubicBezTo>
                  <a:moveTo>
                    <a:pt x="83" y="132"/>
                  </a:move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moveTo>
                    <a:pt x="83" y="132"/>
                  </a:move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moveTo>
                    <a:pt x="7" y="0"/>
                  </a:moveTo>
                  <a:cubicBezTo>
                    <a:pt x="20" y="20"/>
                    <a:pt x="51" y="66"/>
                    <a:pt x="83" y="132"/>
                  </a:cubicBezTo>
                  <a:cubicBezTo>
                    <a:pt x="51" y="67"/>
                    <a:pt x="21" y="2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</a:path>
              </a:pathLst>
            </a:custGeom>
            <a:solidFill>
              <a:srgbClr val="FC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6098144" y="3560951"/>
              <a:ext cx="49213" cy="493713"/>
            </a:xfrm>
            <a:custGeom>
              <a:avLst/>
              <a:gdLst>
                <a:gd name="T0" fmla="*/ 21 w 21"/>
                <a:gd name="T1" fmla="*/ 209 h 209"/>
                <a:gd name="T2" fmla="*/ 1 w 21"/>
                <a:gd name="T3" fmla="*/ 0 h 209"/>
                <a:gd name="T4" fmla="*/ 1 w 21"/>
                <a:gd name="T5" fmla="*/ 0 h 209"/>
                <a:gd name="T6" fmla="*/ 1 w 21"/>
                <a:gd name="T7" fmla="*/ 0 h 209"/>
                <a:gd name="T8" fmla="*/ 1 w 21"/>
                <a:gd name="T9" fmla="*/ 0 h 209"/>
                <a:gd name="T10" fmla="*/ 1 w 21"/>
                <a:gd name="T11" fmla="*/ 0 h 209"/>
                <a:gd name="T12" fmla="*/ 1 w 21"/>
                <a:gd name="T13" fmla="*/ 0 h 209"/>
                <a:gd name="T14" fmla="*/ 1 w 21"/>
                <a:gd name="T15" fmla="*/ 0 h 209"/>
                <a:gd name="T16" fmla="*/ 1 w 21"/>
                <a:gd name="T17" fmla="*/ 0 h 209"/>
                <a:gd name="T18" fmla="*/ 1 w 21"/>
                <a:gd name="T19" fmla="*/ 0 h 209"/>
                <a:gd name="T20" fmla="*/ 1 w 21"/>
                <a:gd name="T21" fmla="*/ 0 h 209"/>
                <a:gd name="T22" fmla="*/ 1 w 21"/>
                <a:gd name="T23" fmla="*/ 0 h 209"/>
                <a:gd name="T24" fmla="*/ 1 w 21"/>
                <a:gd name="T25" fmla="*/ 0 h 209"/>
                <a:gd name="T26" fmla="*/ 1 w 21"/>
                <a:gd name="T27" fmla="*/ 0 h 209"/>
                <a:gd name="T28" fmla="*/ 1 w 21"/>
                <a:gd name="T29" fmla="*/ 0 h 209"/>
                <a:gd name="T30" fmla="*/ 1 w 21"/>
                <a:gd name="T31" fmla="*/ 0 h 209"/>
                <a:gd name="T32" fmla="*/ 1 w 21"/>
                <a:gd name="T33" fmla="*/ 0 h 209"/>
                <a:gd name="T34" fmla="*/ 1 w 21"/>
                <a:gd name="T35" fmla="*/ 0 h 209"/>
                <a:gd name="T36" fmla="*/ 1 w 21"/>
                <a:gd name="T37" fmla="*/ 0 h 209"/>
                <a:gd name="T38" fmla="*/ 1 w 21"/>
                <a:gd name="T39" fmla="*/ 0 h 209"/>
                <a:gd name="T40" fmla="*/ 1 w 21"/>
                <a:gd name="T41" fmla="*/ 0 h 209"/>
                <a:gd name="T42" fmla="*/ 1 w 21"/>
                <a:gd name="T43" fmla="*/ 0 h 209"/>
                <a:gd name="T44" fmla="*/ 1 w 21"/>
                <a:gd name="T45" fmla="*/ 0 h 209"/>
                <a:gd name="T46" fmla="*/ 1 w 21"/>
                <a:gd name="T47" fmla="*/ 0 h 209"/>
                <a:gd name="T48" fmla="*/ 1 w 21"/>
                <a:gd name="T49" fmla="*/ 0 h 209"/>
                <a:gd name="T50" fmla="*/ 1 w 21"/>
                <a:gd name="T51" fmla="*/ 0 h 209"/>
                <a:gd name="T52" fmla="*/ 1 w 21"/>
                <a:gd name="T53" fmla="*/ 0 h 209"/>
                <a:gd name="T54" fmla="*/ 1 w 21"/>
                <a:gd name="T55" fmla="*/ 0 h 209"/>
                <a:gd name="T56" fmla="*/ 1 w 21"/>
                <a:gd name="T57" fmla="*/ 0 h 209"/>
                <a:gd name="T58" fmla="*/ 1 w 21"/>
                <a:gd name="T59" fmla="*/ 0 h 209"/>
                <a:gd name="T60" fmla="*/ 0 w 21"/>
                <a:gd name="T61" fmla="*/ 0 h 209"/>
                <a:gd name="T62" fmla="*/ 0 w 21"/>
                <a:gd name="T63" fmla="*/ 0 h 209"/>
                <a:gd name="T64" fmla="*/ 0 w 21"/>
                <a:gd name="T65" fmla="*/ 0 h 209"/>
                <a:gd name="T66" fmla="*/ 0 w 21"/>
                <a:gd name="T67" fmla="*/ 0 h 209"/>
                <a:gd name="T68" fmla="*/ 0 w 21"/>
                <a:gd name="T69" fmla="*/ 0 h 209"/>
                <a:gd name="T70" fmla="*/ 0 w 21"/>
                <a:gd name="T71" fmla="*/ 0 h 209"/>
                <a:gd name="T72" fmla="*/ 0 w 21"/>
                <a:gd name="T73" fmla="*/ 0 h 209"/>
                <a:gd name="T74" fmla="*/ 0 w 21"/>
                <a:gd name="T75" fmla="*/ 0 h 209"/>
                <a:gd name="T76" fmla="*/ 0 w 21"/>
                <a:gd name="T77" fmla="*/ 0 h 209"/>
                <a:gd name="T78" fmla="*/ 0 w 21"/>
                <a:gd name="T79" fmla="*/ 0 h 209"/>
                <a:gd name="T80" fmla="*/ 0 w 21"/>
                <a:gd name="T81" fmla="*/ 0 h 209"/>
                <a:gd name="T82" fmla="*/ 0 w 21"/>
                <a:gd name="T83" fmla="*/ 0 h 209"/>
                <a:gd name="T84" fmla="*/ 0 w 21"/>
                <a:gd name="T85" fmla="*/ 0 h 209"/>
                <a:gd name="T86" fmla="*/ 0 w 21"/>
                <a:gd name="T87" fmla="*/ 0 h 209"/>
                <a:gd name="T88" fmla="*/ 0 w 21"/>
                <a:gd name="T89" fmla="*/ 0 h 209"/>
                <a:gd name="T90" fmla="*/ 0 w 21"/>
                <a:gd name="T91" fmla="*/ 0 h 209"/>
                <a:gd name="T92" fmla="*/ 0 w 21"/>
                <a:gd name="T93" fmla="*/ 0 h 209"/>
                <a:gd name="T94" fmla="*/ 0 w 21"/>
                <a:gd name="T95" fmla="*/ 0 h 209"/>
                <a:gd name="T96" fmla="*/ 0 w 21"/>
                <a:gd name="T97" fmla="*/ 0 h 209"/>
                <a:gd name="T98" fmla="*/ 0 w 21"/>
                <a:gd name="T9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209">
                  <a:moveTo>
                    <a:pt x="1" y="0"/>
                  </a:moveTo>
                  <a:cubicBezTo>
                    <a:pt x="12" y="6"/>
                    <a:pt x="21" y="96"/>
                    <a:pt x="2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1" y="96"/>
                    <a:pt x="12" y="6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350556" y="4167376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rgbClr val="FCF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6350556" y="4167376"/>
              <a:ext cx="1588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1 h 2"/>
                <a:gd name="T8" fmla="*/ 1 w 1"/>
                <a:gd name="T9" fmla="*/ 0 h 2"/>
                <a:gd name="T10" fmla="*/ 1 w 1"/>
                <a:gd name="T11" fmla="*/ 1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9F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350556" y="4114989"/>
              <a:ext cx="26988" cy="57150"/>
            </a:xfrm>
            <a:custGeom>
              <a:avLst/>
              <a:gdLst>
                <a:gd name="T0" fmla="*/ 12 w 12"/>
                <a:gd name="T1" fmla="*/ 0 h 24"/>
                <a:gd name="T2" fmla="*/ 0 w 12"/>
                <a:gd name="T3" fmla="*/ 24 h 24"/>
                <a:gd name="T4" fmla="*/ 0 w 12"/>
                <a:gd name="T5" fmla="*/ 24 h 24"/>
                <a:gd name="T6" fmla="*/ 0 w 12"/>
                <a:gd name="T7" fmla="*/ 23 h 24"/>
                <a:gd name="T8" fmla="*/ 1 w 12"/>
                <a:gd name="T9" fmla="*/ 23 h 24"/>
                <a:gd name="T10" fmla="*/ 1 w 12"/>
                <a:gd name="T11" fmla="*/ 22 h 24"/>
                <a:gd name="T12" fmla="*/ 1 w 12"/>
                <a:gd name="T13" fmla="*/ 22 h 24"/>
                <a:gd name="T14" fmla="*/ 12 w 1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5" y="15"/>
                    <a:pt x="8" y="7"/>
                    <a:pt x="12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107669" y="1838514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C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377544" y="4054664"/>
              <a:ext cx="26988" cy="55563"/>
            </a:xfrm>
            <a:custGeom>
              <a:avLst/>
              <a:gdLst>
                <a:gd name="T0" fmla="*/ 11 w 11"/>
                <a:gd name="T1" fmla="*/ 0 h 24"/>
                <a:gd name="T2" fmla="*/ 0 w 11"/>
                <a:gd name="T3" fmla="*/ 24 h 24"/>
                <a:gd name="T4" fmla="*/ 11 w 1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4" y="16"/>
                    <a:pt x="8" y="8"/>
                    <a:pt x="11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098144" y="18305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4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6098144" y="1830576"/>
              <a:ext cx="298450" cy="569913"/>
            </a:xfrm>
            <a:custGeom>
              <a:avLst/>
              <a:gdLst>
                <a:gd name="T0" fmla="*/ 127 w 127"/>
                <a:gd name="T1" fmla="*/ 242 h 242"/>
                <a:gd name="T2" fmla="*/ 127 w 127"/>
                <a:gd name="T3" fmla="*/ 242 h 242"/>
                <a:gd name="T4" fmla="*/ 127 w 127"/>
                <a:gd name="T5" fmla="*/ 242 h 242"/>
                <a:gd name="T6" fmla="*/ 127 w 127"/>
                <a:gd name="T7" fmla="*/ 242 h 242"/>
                <a:gd name="T8" fmla="*/ 83 w 127"/>
                <a:gd name="T9" fmla="*/ 141 h 242"/>
                <a:gd name="T10" fmla="*/ 127 w 127"/>
                <a:gd name="T11" fmla="*/ 242 h 242"/>
                <a:gd name="T12" fmla="*/ 83 w 127"/>
                <a:gd name="T13" fmla="*/ 141 h 242"/>
                <a:gd name="T14" fmla="*/ 83 w 127"/>
                <a:gd name="T15" fmla="*/ 141 h 242"/>
                <a:gd name="T16" fmla="*/ 83 w 127"/>
                <a:gd name="T17" fmla="*/ 141 h 242"/>
                <a:gd name="T18" fmla="*/ 83 w 127"/>
                <a:gd name="T19" fmla="*/ 141 h 242"/>
                <a:gd name="T20" fmla="*/ 83 w 127"/>
                <a:gd name="T21" fmla="*/ 141 h 242"/>
                <a:gd name="T22" fmla="*/ 83 w 127"/>
                <a:gd name="T23" fmla="*/ 141 h 242"/>
                <a:gd name="T24" fmla="*/ 83 w 127"/>
                <a:gd name="T25" fmla="*/ 141 h 242"/>
                <a:gd name="T26" fmla="*/ 6 w 127"/>
                <a:gd name="T27" fmla="*/ 8 h 242"/>
                <a:gd name="T28" fmla="*/ 7 w 127"/>
                <a:gd name="T29" fmla="*/ 9 h 242"/>
                <a:gd name="T30" fmla="*/ 7 w 127"/>
                <a:gd name="T31" fmla="*/ 9 h 242"/>
                <a:gd name="T32" fmla="*/ 6 w 127"/>
                <a:gd name="T33" fmla="*/ 8 h 242"/>
                <a:gd name="T34" fmla="*/ 0 w 127"/>
                <a:gd name="T35" fmla="*/ 0 h 242"/>
                <a:gd name="T36" fmla="*/ 0 w 127"/>
                <a:gd name="T37" fmla="*/ 0 h 242"/>
                <a:gd name="T38" fmla="*/ 0 w 127"/>
                <a:gd name="T39" fmla="*/ 0 h 242"/>
                <a:gd name="T40" fmla="*/ 0 w 127"/>
                <a:gd name="T41" fmla="*/ 0 h 242"/>
                <a:gd name="T42" fmla="*/ 0 w 127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242">
                  <a:moveTo>
                    <a:pt x="127" y="242"/>
                  </a:moveTo>
                  <a:cubicBezTo>
                    <a:pt x="127" y="242"/>
                    <a:pt x="127" y="242"/>
                    <a:pt x="127" y="242"/>
                  </a:cubicBezTo>
                  <a:cubicBezTo>
                    <a:pt x="127" y="242"/>
                    <a:pt x="127" y="242"/>
                    <a:pt x="127" y="242"/>
                  </a:cubicBezTo>
                  <a:cubicBezTo>
                    <a:pt x="127" y="242"/>
                    <a:pt x="127" y="242"/>
                    <a:pt x="127" y="242"/>
                  </a:cubicBezTo>
                  <a:moveTo>
                    <a:pt x="83" y="141"/>
                  </a:moveTo>
                  <a:cubicBezTo>
                    <a:pt x="98" y="171"/>
                    <a:pt x="113" y="205"/>
                    <a:pt x="127" y="242"/>
                  </a:cubicBezTo>
                  <a:cubicBezTo>
                    <a:pt x="113" y="205"/>
                    <a:pt x="98" y="171"/>
                    <a:pt x="83" y="141"/>
                  </a:cubicBezTo>
                  <a:moveTo>
                    <a:pt x="83" y="141"/>
                  </a:move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moveTo>
                    <a:pt x="83" y="141"/>
                  </a:move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moveTo>
                    <a:pt x="6" y="8"/>
                  </a:moveTo>
                  <a:cubicBezTo>
                    <a:pt x="6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8"/>
                    <a:pt x="6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C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098144" y="1827401"/>
              <a:ext cx="298450" cy="573088"/>
            </a:xfrm>
            <a:custGeom>
              <a:avLst/>
              <a:gdLst>
                <a:gd name="T0" fmla="*/ 0 w 127"/>
                <a:gd name="T1" fmla="*/ 0 h 243"/>
                <a:gd name="T2" fmla="*/ 0 w 127"/>
                <a:gd name="T3" fmla="*/ 243 h 243"/>
                <a:gd name="T4" fmla="*/ 127 w 127"/>
                <a:gd name="T5" fmla="*/ 243 h 243"/>
                <a:gd name="T6" fmla="*/ 127 w 127"/>
                <a:gd name="T7" fmla="*/ 243 h 243"/>
                <a:gd name="T8" fmla="*/ 127 w 127"/>
                <a:gd name="T9" fmla="*/ 243 h 243"/>
                <a:gd name="T10" fmla="*/ 83 w 127"/>
                <a:gd name="T11" fmla="*/ 142 h 243"/>
                <a:gd name="T12" fmla="*/ 83 w 127"/>
                <a:gd name="T13" fmla="*/ 142 h 243"/>
                <a:gd name="T14" fmla="*/ 83 w 127"/>
                <a:gd name="T15" fmla="*/ 142 h 243"/>
                <a:gd name="T16" fmla="*/ 83 w 127"/>
                <a:gd name="T17" fmla="*/ 142 h 243"/>
                <a:gd name="T18" fmla="*/ 83 w 127"/>
                <a:gd name="T19" fmla="*/ 142 h 243"/>
                <a:gd name="T20" fmla="*/ 7 w 127"/>
                <a:gd name="T21" fmla="*/ 10 h 243"/>
                <a:gd name="T22" fmla="*/ 7 w 127"/>
                <a:gd name="T23" fmla="*/ 10 h 243"/>
                <a:gd name="T24" fmla="*/ 7 w 127"/>
                <a:gd name="T25" fmla="*/ 10 h 243"/>
                <a:gd name="T26" fmla="*/ 6 w 127"/>
                <a:gd name="T27" fmla="*/ 9 h 243"/>
                <a:gd name="T28" fmla="*/ 4 w 127"/>
                <a:gd name="T29" fmla="*/ 6 h 243"/>
                <a:gd name="T30" fmla="*/ 4 w 127"/>
                <a:gd name="T31" fmla="*/ 5 h 243"/>
                <a:gd name="T32" fmla="*/ 4 w 127"/>
                <a:gd name="T33" fmla="*/ 5 h 243"/>
                <a:gd name="T34" fmla="*/ 3 w 127"/>
                <a:gd name="T35" fmla="*/ 4 h 243"/>
                <a:gd name="T36" fmla="*/ 2 w 127"/>
                <a:gd name="T37" fmla="*/ 4 h 243"/>
                <a:gd name="T38" fmla="*/ 2 w 127"/>
                <a:gd name="T39" fmla="*/ 3 h 243"/>
                <a:gd name="T40" fmla="*/ 2 w 127"/>
                <a:gd name="T41" fmla="*/ 3 h 243"/>
                <a:gd name="T42" fmla="*/ 1 w 127"/>
                <a:gd name="T43" fmla="*/ 1 h 243"/>
                <a:gd name="T44" fmla="*/ 0 w 127"/>
                <a:gd name="T45" fmla="*/ 1 h 243"/>
                <a:gd name="T46" fmla="*/ 0 w 127"/>
                <a:gd name="T47" fmla="*/ 1 h 243"/>
                <a:gd name="T48" fmla="*/ 0 w 127"/>
                <a:gd name="T49" fmla="*/ 0 h 243"/>
                <a:gd name="T50" fmla="*/ 0 w 127"/>
                <a:gd name="T5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243">
                  <a:moveTo>
                    <a:pt x="0" y="0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13" y="206"/>
                    <a:pt x="98" y="17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51" y="76"/>
                    <a:pt x="20" y="3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9"/>
                    <a:pt x="6" y="9"/>
                  </a:cubicBezTo>
                  <a:cubicBezTo>
                    <a:pt x="5" y="8"/>
                    <a:pt x="5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EC2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6098144" y="3560951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  <a:gd name="T20" fmla="*/ 1 w 1"/>
                <a:gd name="T21" fmla="*/ 1 w 1"/>
                <a:gd name="T22" fmla="*/ 1 w 1"/>
                <a:gd name="T23" fmla="*/ 1 w 1"/>
                <a:gd name="T24" fmla="*/ 1 w 1"/>
                <a:gd name="T25" fmla="*/ 1 w 1"/>
                <a:gd name="T26" fmla="*/ 1 w 1"/>
                <a:gd name="T27" fmla="*/ 1 w 1"/>
                <a:gd name="T28" fmla="*/ 0 w 1"/>
                <a:gd name="T29" fmla="*/ 0 w 1"/>
                <a:gd name="T30" fmla="*/ 0 w 1"/>
                <a:gd name="T31" fmla="*/ 0 w 1"/>
                <a:gd name="T32" fmla="*/ 0 w 1"/>
                <a:gd name="T33" fmla="*/ 0 w 1"/>
                <a:gd name="T34" fmla="*/ 0 w 1"/>
                <a:gd name="T35" fmla="*/ 0 w 1"/>
                <a:gd name="T36" fmla="*/ 0 w 1"/>
                <a:gd name="T37" fmla="*/ 0 w 1"/>
                <a:gd name="T38" fmla="*/ 0 w 1"/>
                <a:gd name="T39" fmla="*/ 0 w 1"/>
                <a:gd name="T40" fmla="*/ 0 w 1"/>
                <a:gd name="T41" fmla="*/ 0 w 1"/>
                <a:gd name="T42" fmla="*/ 0 w 1"/>
                <a:gd name="T43" fmla="*/ 0 w 1"/>
                <a:gd name="T44" fmla="*/ 0 w 1"/>
                <a:gd name="T45" fmla="*/ 0 w 1"/>
                <a:gd name="T46" fmla="*/ 0 w 1"/>
                <a:gd name="T47" fmla="*/ 0 w 1"/>
                <a:gd name="T48" fmla="*/ 0 w 1"/>
                <a:gd name="T49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147356" y="4054664"/>
              <a:ext cx="257175" cy="117475"/>
            </a:xfrm>
            <a:custGeom>
              <a:avLst/>
              <a:gdLst>
                <a:gd name="T0" fmla="*/ 109 w 109"/>
                <a:gd name="T1" fmla="*/ 0 h 50"/>
                <a:gd name="T2" fmla="*/ 0 w 109"/>
                <a:gd name="T3" fmla="*/ 0 h 50"/>
                <a:gd name="T4" fmla="*/ 1 w 109"/>
                <a:gd name="T5" fmla="*/ 19 h 50"/>
                <a:gd name="T6" fmla="*/ 0 w 109"/>
                <a:gd name="T7" fmla="*/ 50 h 50"/>
                <a:gd name="T8" fmla="*/ 86 w 109"/>
                <a:gd name="T9" fmla="*/ 50 h 50"/>
                <a:gd name="T10" fmla="*/ 86 w 109"/>
                <a:gd name="T11" fmla="*/ 50 h 50"/>
                <a:gd name="T12" fmla="*/ 98 w 109"/>
                <a:gd name="T13" fmla="*/ 26 h 50"/>
                <a:gd name="T14" fmla="*/ 98 w 109"/>
                <a:gd name="T15" fmla="*/ 24 h 50"/>
                <a:gd name="T16" fmla="*/ 109 w 109"/>
                <a:gd name="T17" fmla="*/ 0 h 50"/>
                <a:gd name="T18" fmla="*/ 109 w 10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0">
                  <a:moveTo>
                    <a:pt x="10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3"/>
                    <a:pt x="1" y="19"/>
                  </a:cubicBezTo>
                  <a:cubicBezTo>
                    <a:pt x="1" y="30"/>
                    <a:pt x="0" y="40"/>
                    <a:pt x="0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90" y="42"/>
                    <a:pt x="94" y="34"/>
                    <a:pt x="98" y="26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102" y="16"/>
                    <a:pt x="106" y="8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7ABC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098144" y="4284851"/>
              <a:ext cx="44450" cy="354013"/>
            </a:xfrm>
            <a:custGeom>
              <a:avLst/>
              <a:gdLst>
                <a:gd name="T0" fmla="*/ 19 w 19"/>
                <a:gd name="T1" fmla="*/ 0 h 150"/>
                <a:gd name="T2" fmla="*/ 19 w 19"/>
                <a:gd name="T3" fmla="*/ 0 h 150"/>
                <a:gd name="T4" fmla="*/ 0 w 19"/>
                <a:gd name="T5" fmla="*/ 150 h 150"/>
                <a:gd name="T6" fmla="*/ 19 w 19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0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86"/>
                    <a:pt x="1" y="147"/>
                    <a:pt x="0" y="150"/>
                  </a:cubicBezTo>
                  <a:cubicBezTo>
                    <a:pt x="1" y="147"/>
                    <a:pt x="13" y="86"/>
                    <a:pt x="19" y="0"/>
                  </a:cubicBezTo>
                </a:path>
              </a:pathLst>
            </a:custGeom>
            <a:solidFill>
              <a:srgbClr val="00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142594" y="4254689"/>
              <a:ext cx="1588" cy="30163"/>
            </a:xfrm>
            <a:custGeom>
              <a:avLst/>
              <a:gdLst>
                <a:gd name="T0" fmla="*/ 1 w 1"/>
                <a:gd name="T1" fmla="*/ 0 h 13"/>
                <a:gd name="T2" fmla="*/ 0 w 1"/>
                <a:gd name="T3" fmla="*/ 13 h 13"/>
                <a:gd name="T4" fmla="*/ 0 w 1"/>
                <a:gd name="T5" fmla="*/ 13 h 13"/>
                <a:gd name="T6" fmla="*/ 0 w 1"/>
                <a:gd name="T7" fmla="*/ 13 h 13"/>
                <a:gd name="T8" fmla="*/ 1 w 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3">
                  <a:moveTo>
                    <a:pt x="1" y="0"/>
                  </a:moveTo>
                  <a:cubicBezTo>
                    <a:pt x="0" y="4"/>
                    <a:pt x="0" y="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4"/>
                    <a:pt x="1" y="0"/>
                  </a:cubicBezTo>
                </a:path>
              </a:pathLst>
            </a:custGeom>
            <a:solidFill>
              <a:srgbClr val="002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6098144" y="46388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098144" y="3560951"/>
              <a:ext cx="50800" cy="1077913"/>
            </a:xfrm>
            <a:custGeom>
              <a:avLst/>
              <a:gdLst>
                <a:gd name="T0" fmla="*/ 0 w 22"/>
                <a:gd name="T1" fmla="*/ 209 h 457"/>
                <a:gd name="T2" fmla="*/ 0 w 22"/>
                <a:gd name="T3" fmla="*/ 307 h 457"/>
                <a:gd name="T4" fmla="*/ 0 w 22"/>
                <a:gd name="T5" fmla="*/ 457 h 457"/>
                <a:gd name="T6" fmla="*/ 0 w 22"/>
                <a:gd name="T7" fmla="*/ 457 h 457"/>
                <a:gd name="T8" fmla="*/ 0 w 22"/>
                <a:gd name="T9" fmla="*/ 457 h 457"/>
                <a:gd name="T10" fmla="*/ 0 w 22"/>
                <a:gd name="T11" fmla="*/ 457 h 457"/>
                <a:gd name="T12" fmla="*/ 0 w 22"/>
                <a:gd name="T13" fmla="*/ 457 h 457"/>
                <a:gd name="T14" fmla="*/ 0 w 22"/>
                <a:gd name="T15" fmla="*/ 457 h 457"/>
                <a:gd name="T16" fmla="*/ 0 w 22"/>
                <a:gd name="T17" fmla="*/ 457 h 457"/>
                <a:gd name="T18" fmla="*/ 0 w 22"/>
                <a:gd name="T19" fmla="*/ 457 h 457"/>
                <a:gd name="T20" fmla="*/ 0 w 22"/>
                <a:gd name="T21" fmla="*/ 457 h 457"/>
                <a:gd name="T22" fmla="*/ 19 w 22"/>
                <a:gd name="T23" fmla="*/ 307 h 457"/>
                <a:gd name="T24" fmla="*/ 21 w 22"/>
                <a:gd name="T25" fmla="*/ 259 h 457"/>
                <a:gd name="T26" fmla="*/ 22 w 22"/>
                <a:gd name="T27" fmla="*/ 228 h 457"/>
                <a:gd name="T28" fmla="*/ 21 w 22"/>
                <a:gd name="T29" fmla="*/ 209 h 457"/>
                <a:gd name="T30" fmla="*/ 1 w 22"/>
                <a:gd name="T31" fmla="*/ 0 h 457"/>
                <a:gd name="T32" fmla="*/ 1 w 22"/>
                <a:gd name="T33" fmla="*/ 0 h 457"/>
                <a:gd name="T34" fmla="*/ 1 w 22"/>
                <a:gd name="T35" fmla="*/ 0 h 457"/>
                <a:gd name="T36" fmla="*/ 1 w 22"/>
                <a:gd name="T37" fmla="*/ 0 h 457"/>
                <a:gd name="T38" fmla="*/ 1 w 22"/>
                <a:gd name="T39" fmla="*/ 0 h 457"/>
                <a:gd name="T40" fmla="*/ 1 w 22"/>
                <a:gd name="T41" fmla="*/ 0 h 457"/>
                <a:gd name="T42" fmla="*/ 1 w 22"/>
                <a:gd name="T43" fmla="*/ 0 h 457"/>
                <a:gd name="T44" fmla="*/ 1 w 22"/>
                <a:gd name="T45" fmla="*/ 0 h 457"/>
                <a:gd name="T46" fmla="*/ 1 w 22"/>
                <a:gd name="T47" fmla="*/ 0 h 457"/>
                <a:gd name="T48" fmla="*/ 1 w 22"/>
                <a:gd name="T49" fmla="*/ 0 h 457"/>
                <a:gd name="T50" fmla="*/ 1 w 22"/>
                <a:gd name="T51" fmla="*/ 0 h 457"/>
                <a:gd name="T52" fmla="*/ 1 w 22"/>
                <a:gd name="T53" fmla="*/ 0 h 457"/>
                <a:gd name="T54" fmla="*/ 1 w 22"/>
                <a:gd name="T55" fmla="*/ 0 h 457"/>
                <a:gd name="T56" fmla="*/ 1 w 22"/>
                <a:gd name="T57" fmla="*/ 0 h 457"/>
                <a:gd name="T58" fmla="*/ 1 w 22"/>
                <a:gd name="T59" fmla="*/ 0 h 457"/>
                <a:gd name="T60" fmla="*/ 1 w 22"/>
                <a:gd name="T61" fmla="*/ 0 h 457"/>
                <a:gd name="T62" fmla="*/ 1 w 22"/>
                <a:gd name="T63" fmla="*/ 0 h 457"/>
                <a:gd name="T64" fmla="*/ 1 w 22"/>
                <a:gd name="T65" fmla="*/ 0 h 457"/>
                <a:gd name="T66" fmla="*/ 1 w 22"/>
                <a:gd name="T67" fmla="*/ 0 h 457"/>
                <a:gd name="T68" fmla="*/ 1 w 22"/>
                <a:gd name="T69" fmla="*/ 0 h 457"/>
                <a:gd name="T70" fmla="*/ 0 w 22"/>
                <a:gd name="T71" fmla="*/ 0 h 457"/>
                <a:gd name="T72" fmla="*/ 0 w 22"/>
                <a:gd name="T73" fmla="*/ 0 h 457"/>
                <a:gd name="T74" fmla="*/ 0 w 22"/>
                <a:gd name="T75" fmla="*/ 0 h 457"/>
                <a:gd name="T76" fmla="*/ 0 w 22"/>
                <a:gd name="T77" fmla="*/ 0 h 457"/>
                <a:gd name="T78" fmla="*/ 0 w 22"/>
                <a:gd name="T79" fmla="*/ 0 h 457"/>
                <a:gd name="T80" fmla="*/ 0 w 22"/>
                <a:gd name="T81" fmla="*/ 0 h 457"/>
                <a:gd name="T82" fmla="*/ 0 w 22"/>
                <a:gd name="T83" fmla="*/ 0 h 457"/>
                <a:gd name="T84" fmla="*/ 0 w 22"/>
                <a:gd name="T85" fmla="*/ 0 h 457"/>
                <a:gd name="T86" fmla="*/ 0 w 22"/>
                <a:gd name="T87" fmla="*/ 0 h 457"/>
                <a:gd name="T88" fmla="*/ 0 w 22"/>
                <a:gd name="T89" fmla="*/ 0 h 457"/>
                <a:gd name="T90" fmla="*/ 0 w 22"/>
                <a:gd name="T91" fmla="*/ 0 h 457"/>
                <a:gd name="T92" fmla="*/ 0 w 22"/>
                <a:gd name="T93" fmla="*/ 0 h 457"/>
                <a:gd name="T94" fmla="*/ 0 w 22"/>
                <a:gd name="T95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457">
                  <a:moveTo>
                    <a:pt x="0" y="0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1" y="454"/>
                    <a:pt x="13" y="393"/>
                    <a:pt x="19" y="307"/>
                  </a:cubicBezTo>
                  <a:cubicBezTo>
                    <a:pt x="19" y="307"/>
                    <a:pt x="19" y="307"/>
                    <a:pt x="19" y="307"/>
                  </a:cubicBezTo>
                  <a:cubicBezTo>
                    <a:pt x="19" y="303"/>
                    <a:pt x="19" y="298"/>
                    <a:pt x="20" y="294"/>
                  </a:cubicBezTo>
                  <a:cubicBezTo>
                    <a:pt x="20" y="283"/>
                    <a:pt x="21" y="271"/>
                    <a:pt x="21" y="259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1" y="249"/>
                    <a:pt x="22" y="239"/>
                    <a:pt x="22" y="228"/>
                  </a:cubicBezTo>
                  <a:cubicBezTo>
                    <a:pt x="22" y="222"/>
                    <a:pt x="21" y="215"/>
                    <a:pt x="2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1" y="96"/>
                    <a:pt x="12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EC2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098144" y="2648139"/>
              <a:ext cx="214313" cy="430213"/>
            </a:xfrm>
            <a:custGeom>
              <a:avLst/>
              <a:gdLst>
                <a:gd name="T0" fmla="*/ 0 w 91"/>
                <a:gd name="T1" fmla="*/ 0 h 183"/>
                <a:gd name="T2" fmla="*/ 0 w 91"/>
                <a:gd name="T3" fmla="*/ 24 h 183"/>
                <a:gd name="T4" fmla="*/ 0 w 91"/>
                <a:gd name="T5" fmla="*/ 24 h 183"/>
                <a:gd name="T6" fmla="*/ 67 w 91"/>
                <a:gd name="T7" fmla="*/ 92 h 183"/>
                <a:gd name="T8" fmla="*/ 67 w 91"/>
                <a:gd name="T9" fmla="*/ 92 h 183"/>
                <a:gd name="T10" fmla="*/ 67 w 91"/>
                <a:gd name="T11" fmla="*/ 92 h 183"/>
                <a:gd name="T12" fmla="*/ 67 w 91"/>
                <a:gd name="T13" fmla="*/ 92 h 183"/>
                <a:gd name="T14" fmla="*/ 67 w 91"/>
                <a:gd name="T15" fmla="*/ 92 h 183"/>
                <a:gd name="T16" fmla="*/ 0 w 91"/>
                <a:gd name="T17" fmla="*/ 159 h 183"/>
                <a:gd name="T18" fmla="*/ 0 w 91"/>
                <a:gd name="T19" fmla="*/ 183 h 183"/>
                <a:gd name="T20" fmla="*/ 91 w 91"/>
                <a:gd name="T21" fmla="*/ 92 h 183"/>
                <a:gd name="T22" fmla="*/ 0 w 91"/>
                <a:gd name="T2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83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7" y="24"/>
                    <a:pt x="67" y="54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129"/>
                    <a:pt x="37" y="159"/>
                    <a:pt x="0" y="15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50" y="183"/>
                    <a:pt x="91" y="142"/>
                    <a:pt x="91" y="92"/>
                  </a:cubicBezTo>
                  <a:cubicBezTo>
                    <a:pt x="91" y="41"/>
                    <a:pt x="50" y="0"/>
                    <a:pt x="0" y="0"/>
                  </a:cubicBezTo>
                </a:path>
              </a:pathLst>
            </a:custGeom>
            <a:solidFill>
              <a:srgbClr val="7EC2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6098144" y="2703701"/>
              <a:ext cx="157163" cy="319088"/>
            </a:xfrm>
            <a:custGeom>
              <a:avLst/>
              <a:gdLst>
                <a:gd name="T0" fmla="*/ 0 w 67"/>
                <a:gd name="T1" fmla="*/ 0 h 135"/>
                <a:gd name="T2" fmla="*/ 0 w 67"/>
                <a:gd name="T3" fmla="*/ 135 h 135"/>
                <a:gd name="T4" fmla="*/ 67 w 67"/>
                <a:gd name="T5" fmla="*/ 68 h 135"/>
                <a:gd name="T6" fmla="*/ 0 w 67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37" y="135"/>
                    <a:pt x="67" y="105"/>
                    <a:pt x="67" y="68"/>
                  </a:cubicBezTo>
                  <a:cubicBezTo>
                    <a:pt x="67" y="30"/>
                    <a:pt x="37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007425" y="299627"/>
            <a:ext cx="6179850" cy="140037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طراحی و نگهداری سیستم‌های نرم‌افزاری</a:t>
            </a:r>
            <a:endParaRPr lang="id-ID" sz="44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3404807" y="3113305"/>
            <a:ext cx="556538" cy="556683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3383646" y="1685455"/>
            <a:ext cx="556538" cy="556683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AutoShape 115"/>
          <p:cNvSpPr>
            <a:spLocks noChangeAspect="1"/>
          </p:cNvSpPr>
          <p:nvPr/>
        </p:nvSpPr>
        <p:spPr bwMode="auto">
          <a:xfrm>
            <a:off x="3540936" y="1812064"/>
            <a:ext cx="284539" cy="2839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3404807" y="4561402"/>
            <a:ext cx="556538" cy="556683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 flipH="1">
            <a:off x="8101927" y="3113305"/>
            <a:ext cx="556538" cy="556683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 flipH="1">
            <a:off x="8101927" y="1670908"/>
            <a:ext cx="556538" cy="556683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 flipH="1">
            <a:off x="8114421" y="4541791"/>
            <a:ext cx="556538" cy="556683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AutoShape 114"/>
          <p:cNvSpPr>
            <a:spLocks noChangeAspect="1"/>
          </p:cNvSpPr>
          <p:nvPr/>
        </p:nvSpPr>
        <p:spPr bwMode="auto">
          <a:xfrm>
            <a:off x="3526264" y="3234099"/>
            <a:ext cx="313625" cy="3150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81" name="AutoShape 125"/>
          <p:cNvSpPr>
            <a:spLocks noChangeAspect="1"/>
          </p:cNvSpPr>
          <p:nvPr/>
        </p:nvSpPr>
        <p:spPr bwMode="auto">
          <a:xfrm>
            <a:off x="3537709" y="4686811"/>
            <a:ext cx="307013" cy="305865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6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621410" y="3066966"/>
            <a:ext cx="2591030" cy="7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fa-IR" b="1" dirty="0" smtClean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ایجاد </a:t>
            </a:r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و نگهداری سیستم‌های مالی، انبار داری </a:t>
            </a:r>
            <a:endParaRPr lang="en-US" b="1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435704" y="1564104"/>
            <a:ext cx="2891316" cy="7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fa-IR" b="1" dirty="0" smtClean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ایجاد </a:t>
            </a:r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و نگهداری پورتال‌های داخلی و اینترنتی تحت </a:t>
            </a:r>
            <a:r>
              <a:rPr lang="en-US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SharePoint</a:t>
            </a:r>
            <a:endParaRPr lang="en-US" b="1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981278" y="4640878"/>
            <a:ext cx="2356854" cy="7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سیستم‌های پردازش خاص</a:t>
            </a:r>
            <a:endParaRPr lang="en-US" b="1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 flipH="1">
            <a:off x="8432126" y="3017120"/>
            <a:ext cx="2204177" cy="7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fa-IR" b="1" dirty="0" smtClean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پشتیبانی و نگهداری از سیستم‌های نرم ‌افزاری تحت‌وب</a:t>
            </a:r>
            <a:endParaRPr lang="en-US" b="1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 flipH="1">
            <a:off x="8584440" y="1564104"/>
            <a:ext cx="2008455" cy="7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fa-IR" b="1" dirty="0" smtClean="0">
                <a:solidFill>
                  <a:prstClr val="white"/>
                </a:solidFill>
                <a:latin typeface="Segoe UI" panose="020B0502040204020203" pitchFamily="34" charset="0"/>
                <a:cs typeface="B Mitra" panose="00000400000000000000" pitchFamily="2" charset="-78"/>
              </a:rPr>
              <a:t>طراحی وب‌سایت و نرم‌افزارهای تحت وب</a:t>
            </a:r>
            <a:endParaRPr lang="en-US" b="1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 bwMode="auto">
          <a:xfrm flipH="1">
            <a:off x="8674743" y="4626353"/>
            <a:ext cx="2081544" cy="7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rtl="1">
              <a:lnSpc>
                <a:spcPct val="120000"/>
              </a:lnSpc>
            </a:pPr>
            <a:r>
              <a:rPr lang="fa-IR" b="1" dirty="0" smtClean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طراحی اپلیکیشن موبایل</a:t>
            </a:r>
            <a:endParaRPr lang="en-US" b="1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89" name="Shape 2706"/>
          <p:cNvSpPr/>
          <p:nvPr/>
        </p:nvSpPr>
        <p:spPr>
          <a:xfrm>
            <a:off x="8278621" y="4644310"/>
            <a:ext cx="242793" cy="33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3745"/>
                </a:moveTo>
                <a:cubicBezTo>
                  <a:pt x="20250" y="14016"/>
                  <a:pt x="19948" y="14236"/>
                  <a:pt x="19575" y="14236"/>
                </a:cubicBezTo>
                <a:cubicBezTo>
                  <a:pt x="19202" y="14236"/>
                  <a:pt x="18900" y="14016"/>
                  <a:pt x="18900" y="13745"/>
                </a:cubicBezTo>
                <a:lnTo>
                  <a:pt x="18900" y="6873"/>
                </a:lnTo>
                <a:cubicBezTo>
                  <a:pt x="18900" y="6602"/>
                  <a:pt x="19202" y="6382"/>
                  <a:pt x="19575" y="6382"/>
                </a:cubicBezTo>
                <a:cubicBezTo>
                  <a:pt x="19948" y="6382"/>
                  <a:pt x="20250" y="6602"/>
                  <a:pt x="20250" y="6873"/>
                </a:cubicBezTo>
                <a:cubicBezTo>
                  <a:pt x="20250" y="6873"/>
                  <a:pt x="20250" y="13745"/>
                  <a:pt x="20250" y="13745"/>
                </a:cubicBezTo>
                <a:close/>
                <a:moveTo>
                  <a:pt x="17550" y="16691"/>
                </a:moveTo>
                <a:lnTo>
                  <a:pt x="4050" y="16691"/>
                </a:lnTo>
                <a:lnTo>
                  <a:pt x="4050" y="6382"/>
                </a:lnTo>
                <a:lnTo>
                  <a:pt x="17550" y="6382"/>
                </a:lnTo>
                <a:cubicBezTo>
                  <a:pt x="17550" y="6382"/>
                  <a:pt x="17550" y="16691"/>
                  <a:pt x="17550" y="16691"/>
                </a:cubicBezTo>
                <a:close/>
                <a:moveTo>
                  <a:pt x="14850" y="20127"/>
                </a:moveTo>
                <a:cubicBezTo>
                  <a:pt x="14850" y="20399"/>
                  <a:pt x="14548" y="20618"/>
                  <a:pt x="14175" y="20618"/>
                </a:cubicBezTo>
                <a:cubicBezTo>
                  <a:pt x="13802" y="20618"/>
                  <a:pt x="13500" y="20399"/>
                  <a:pt x="13500" y="20127"/>
                </a:cubicBezTo>
                <a:lnTo>
                  <a:pt x="13500" y="17673"/>
                </a:lnTo>
                <a:lnTo>
                  <a:pt x="14850" y="17673"/>
                </a:lnTo>
                <a:cubicBezTo>
                  <a:pt x="14850" y="17673"/>
                  <a:pt x="14850" y="20127"/>
                  <a:pt x="14850" y="20127"/>
                </a:cubicBezTo>
                <a:close/>
                <a:moveTo>
                  <a:pt x="8100" y="20127"/>
                </a:moveTo>
                <a:cubicBezTo>
                  <a:pt x="8100" y="20399"/>
                  <a:pt x="7798" y="20618"/>
                  <a:pt x="7425" y="20618"/>
                </a:cubicBezTo>
                <a:cubicBezTo>
                  <a:pt x="7052" y="20618"/>
                  <a:pt x="6750" y="20399"/>
                  <a:pt x="6750" y="20127"/>
                </a:cubicBezTo>
                <a:lnTo>
                  <a:pt x="6750" y="17673"/>
                </a:lnTo>
                <a:lnTo>
                  <a:pt x="8100" y="17673"/>
                </a:lnTo>
                <a:cubicBezTo>
                  <a:pt x="8100" y="17673"/>
                  <a:pt x="8100" y="20127"/>
                  <a:pt x="8100" y="20127"/>
                </a:cubicBezTo>
                <a:close/>
                <a:moveTo>
                  <a:pt x="10800" y="1964"/>
                </a:moveTo>
                <a:cubicBezTo>
                  <a:pt x="14242" y="1964"/>
                  <a:pt x="17075" y="3464"/>
                  <a:pt x="17492" y="5400"/>
                </a:cubicBezTo>
                <a:lnTo>
                  <a:pt x="4108" y="5400"/>
                </a:lnTo>
                <a:cubicBezTo>
                  <a:pt x="4525" y="3464"/>
                  <a:pt x="7358" y="1964"/>
                  <a:pt x="10800" y="1964"/>
                </a:cubicBezTo>
                <a:moveTo>
                  <a:pt x="2700" y="13745"/>
                </a:moveTo>
                <a:cubicBezTo>
                  <a:pt x="2700" y="14016"/>
                  <a:pt x="2398" y="14236"/>
                  <a:pt x="2025" y="14236"/>
                </a:cubicBezTo>
                <a:cubicBezTo>
                  <a:pt x="1652" y="14236"/>
                  <a:pt x="1350" y="14016"/>
                  <a:pt x="1350" y="13745"/>
                </a:cubicBezTo>
                <a:lnTo>
                  <a:pt x="1350" y="6873"/>
                </a:lnTo>
                <a:cubicBezTo>
                  <a:pt x="1350" y="6602"/>
                  <a:pt x="1652" y="6382"/>
                  <a:pt x="2025" y="6382"/>
                </a:cubicBezTo>
                <a:cubicBezTo>
                  <a:pt x="2398" y="6382"/>
                  <a:pt x="2700" y="6602"/>
                  <a:pt x="2700" y="6873"/>
                </a:cubicBezTo>
                <a:cubicBezTo>
                  <a:pt x="2700" y="6873"/>
                  <a:pt x="2700" y="13745"/>
                  <a:pt x="2700" y="13745"/>
                </a:cubicBezTo>
                <a:close/>
                <a:moveTo>
                  <a:pt x="19575" y="5400"/>
                </a:moveTo>
                <a:cubicBezTo>
                  <a:pt x="19336" y="5400"/>
                  <a:pt x="19112" y="5435"/>
                  <a:pt x="18900" y="5491"/>
                </a:cubicBezTo>
                <a:lnTo>
                  <a:pt x="18900" y="5400"/>
                </a:lnTo>
                <a:lnTo>
                  <a:pt x="18847" y="5400"/>
                </a:lnTo>
                <a:cubicBezTo>
                  <a:pt x="18595" y="3873"/>
                  <a:pt x="17191" y="2553"/>
                  <a:pt x="15171" y="1763"/>
                </a:cubicBezTo>
                <a:lnTo>
                  <a:pt x="16087" y="763"/>
                </a:lnTo>
                <a:lnTo>
                  <a:pt x="16076" y="758"/>
                </a:lnTo>
                <a:cubicBezTo>
                  <a:pt x="16148" y="681"/>
                  <a:pt x="16200" y="592"/>
                  <a:pt x="16200" y="491"/>
                </a:cubicBezTo>
                <a:cubicBezTo>
                  <a:pt x="16200" y="220"/>
                  <a:pt x="15898" y="0"/>
                  <a:pt x="15525" y="0"/>
                </a:cubicBezTo>
                <a:cubicBezTo>
                  <a:pt x="15291" y="0"/>
                  <a:pt x="15095" y="93"/>
                  <a:pt x="14974" y="223"/>
                </a:cubicBezTo>
                <a:lnTo>
                  <a:pt x="14963" y="219"/>
                </a:lnTo>
                <a:lnTo>
                  <a:pt x="13915" y="1362"/>
                </a:lnTo>
                <a:cubicBezTo>
                  <a:pt x="12956" y="1119"/>
                  <a:pt x="11905" y="982"/>
                  <a:pt x="10800" y="982"/>
                </a:cubicBezTo>
                <a:cubicBezTo>
                  <a:pt x="9695" y="982"/>
                  <a:pt x="8644" y="1119"/>
                  <a:pt x="7685" y="1362"/>
                </a:cubicBezTo>
                <a:lnTo>
                  <a:pt x="6637" y="219"/>
                </a:lnTo>
                <a:lnTo>
                  <a:pt x="6626" y="223"/>
                </a:lnTo>
                <a:cubicBezTo>
                  <a:pt x="6505" y="93"/>
                  <a:pt x="6309" y="0"/>
                  <a:pt x="6075" y="0"/>
                </a:cubicBezTo>
                <a:cubicBezTo>
                  <a:pt x="5702" y="0"/>
                  <a:pt x="5400" y="220"/>
                  <a:pt x="5400" y="491"/>
                </a:cubicBezTo>
                <a:cubicBezTo>
                  <a:pt x="5400" y="592"/>
                  <a:pt x="5452" y="681"/>
                  <a:pt x="5524" y="758"/>
                </a:cubicBezTo>
                <a:lnTo>
                  <a:pt x="5513" y="763"/>
                </a:lnTo>
                <a:lnTo>
                  <a:pt x="6430" y="1763"/>
                </a:lnTo>
                <a:cubicBezTo>
                  <a:pt x="4409" y="2553"/>
                  <a:pt x="3005" y="3873"/>
                  <a:pt x="2753" y="5400"/>
                </a:cubicBezTo>
                <a:lnTo>
                  <a:pt x="2700" y="5400"/>
                </a:lnTo>
                <a:lnTo>
                  <a:pt x="2700" y="5491"/>
                </a:lnTo>
                <a:cubicBezTo>
                  <a:pt x="2488" y="5435"/>
                  <a:pt x="2263" y="5400"/>
                  <a:pt x="2025" y="5400"/>
                </a:cubicBezTo>
                <a:cubicBezTo>
                  <a:pt x="907" y="5400"/>
                  <a:pt x="0" y="6060"/>
                  <a:pt x="0" y="6873"/>
                </a:cubicBezTo>
                <a:lnTo>
                  <a:pt x="0" y="13745"/>
                </a:lnTo>
                <a:cubicBezTo>
                  <a:pt x="0" y="14559"/>
                  <a:pt x="907" y="15218"/>
                  <a:pt x="2025" y="15218"/>
                </a:cubicBezTo>
                <a:cubicBezTo>
                  <a:pt x="2263" y="15218"/>
                  <a:pt x="2488" y="15183"/>
                  <a:pt x="2700" y="15128"/>
                </a:cubicBezTo>
                <a:lnTo>
                  <a:pt x="2700" y="16691"/>
                </a:lnTo>
                <a:cubicBezTo>
                  <a:pt x="2700" y="17233"/>
                  <a:pt x="3305" y="17673"/>
                  <a:pt x="4050" y="17673"/>
                </a:cubicBezTo>
                <a:lnTo>
                  <a:pt x="5400" y="17673"/>
                </a:lnTo>
                <a:lnTo>
                  <a:pt x="5400" y="20127"/>
                </a:lnTo>
                <a:cubicBezTo>
                  <a:pt x="5400" y="20941"/>
                  <a:pt x="6307" y="21600"/>
                  <a:pt x="7425" y="21600"/>
                </a:cubicBezTo>
                <a:cubicBezTo>
                  <a:pt x="8543" y="21600"/>
                  <a:pt x="9450" y="20941"/>
                  <a:pt x="9450" y="20127"/>
                </a:cubicBezTo>
                <a:lnTo>
                  <a:pt x="9450" y="17673"/>
                </a:lnTo>
                <a:lnTo>
                  <a:pt x="12150" y="17673"/>
                </a:lnTo>
                <a:lnTo>
                  <a:pt x="12150" y="20127"/>
                </a:lnTo>
                <a:cubicBezTo>
                  <a:pt x="12150" y="20941"/>
                  <a:pt x="13056" y="21600"/>
                  <a:pt x="14175" y="21600"/>
                </a:cubicBezTo>
                <a:cubicBezTo>
                  <a:pt x="15294" y="21600"/>
                  <a:pt x="16200" y="20941"/>
                  <a:pt x="16200" y="20127"/>
                </a:cubicBezTo>
                <a:lnTo>
                  <a:pt x="16200" y="17673"/>
                </a:lnTo>
                <a:lnTo>
                  <a:pt x="17550" y="17673"/>
                </a:lnTo>
                <a:cubicBezTo>
                  <a:pt x="18295" y="17673"/>
                  <a:pt x="18900" y="17233"/>
                  <a:pt x="18900" y="16691"/>
                </a:cubicBezTo>
                <a:lnTo>
                  <a:pt x="18900" y="15128"/>
                </a:lnTo>
                <a:cubicBezTo>
                  <a:pt x="19112" y="15183"/>
                  <a:pt x="19336" y="15218"/>
                  <a:pt x="19575" y="15218"/>
                </a:cubicBezTo>
                <a:cubicBezTo>
                  <a:pt x="20694" y="15218"/>
                  <a:pt x="21600" y="14559"/>
                  <a:pt x="21600" y="13745"/>
                </a:cubicBezTo>
                <a:lnTo>
                  <a:pt x="21600" y="6873"/>
                </a:lnTo>
                <a:cubicBezTo>
                  <a:pt x="21600" y="6060"/>
                  <a:pt x="20694" y="5400"/>
                  <a:pt x="19575" y="5400"/>
                </a:cubicBezTo>
                <a:moveTo>
                  <a:pt x="12825" y="3436"/>
                </a:moveTo>
                <a:cubicBezTo>
                  <a:pt x="12452" y="3436"/>
                  <a:pt x="12150" y="3656"/>
                  <a:pt x="12150" y="3927"/>
                </a:cubicBezTo>
                <a:cubicBezTo>
                  <a:pt x="12150" y="4199"/>
                  <a:pt x="12452" y="4418"/>
                  <a:pt x="12825" y="4418"/>
                </a:cubicBezTo>
                <a:cubicBezTo>
                  <a:pt x="13198" y="4418"/>
                  <a:pt x="13500" y="4199"/>
                  <a:pt x="13500" y="3927"/>
                </a:cubicBezTo>
                <a:cubicBezTo>
                  <a:pt x="13500" y="3656"/>
                  <a:pt x="13198" y="3436"/>
                  <a:pt x="12825" y="3436"/>
                </a:cubicBezTo>
                <a:moveTo>
                  <a:pt x="8775" y="3436"/>
                </a:moveTo>
                <a:cubicBezTo>
                  <a:pt x="8402" y="3436"/>
                  <a:pt x="8100" y="3656"/>
                  <a:pt x="8100" y="3927"/>
                </a:cubicBezTo>
                <a:cubicBezTo>
                  <a:pt x="8100" y="4199"/>
                  <a:pt x="8402" y="4418"/>
                  <a:pt x="8775" y="4418"/>
                </a:cubicBezTo>
                <a:cubicBezTo>
                  <a:pt x="9148" y="4418"/>
                  <a:pt x="9450" y="4199"/>
                  <a:pt x="9450" y="3927"/>
                </a:cubicBezTo>
                <a:cubicBezTo>
                  <a:pt x="9450" y="3656"/>
                  <a:pt x="9148" y="3436"/>
                  <a:pt x="8775" y="34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88" name="Shape 2833"/>
          <p:cNvSpPr/>
          <p:nvPr/>
        </p:nvSpPr>
        <p:spPr>
          <a:xfrm>
            <a:off x="8253026" y="323409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92" name="Freeform 91"/>
          <p:cNvSpPr>
            <a:spLocks noChangeAspect="1" noChangeArrowheads="1"/>
          </p:cNvSpPr>
          <p:nvPr/>
        </p:nvSpPr>
        <p:spPr bwMode="auto">
          <a:xfrm>
            <a:off x="8276229" y="1793736"/>
            <a:ext cx="247576" cy="296311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01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18" grpId="0" animBg="1"/>
      <p:bldP spid="120" grpId="0" animBg="1"/>
      <p:bldP spid="122" grpId="0" animBg="1"/>
      <p:bldP spid="126" grpId="0" animBg="1"/>
      <p:bldP spid="130" grpId="0" animBg="1"/>
      <p:bldP spid="134" grpId="0" animBg="1"/>
      <p:bldP spid="72" grpId="0" animBg="1"/>
      <p:bldP spid="81" grpId="0" animBg="1"/>
      <p:bldP spid="76" grpId="0"/>
      <p:bldP spid="82" grpId="0"/>
      <p:bldP spid="83" grpId="0"/>
      <p:bldP spid="84" grpId="0"/>
      <p:bldP spid="85" grpId="0"/>
      <p:bldP spid="86" grpId="0"/>
      <p:bldP spid="89" grpId="0" animBg="1"/>
      <p:bldP spid="88" grpId="0" animBg="1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6"/>
          <p:cNvSpPr>
            <a:spLocks/>
          </p:cNvSpPr>
          <p:nvPr/>
        </p:nvSpPr>
        <p:spPr bwMode="auto">
          <a:xfrm>
            <a:off x="4352071" y="3077328"/>
            <a:ext cx="1719204" cy="1383478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7" y="0"/>
                  <a:pt x="637" y="0"/>
                </a:cubicBezTo>
                <a:cubicBezTo>
                  <a:pt x="637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5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6075" y="408722"/>
            <a:ext cx="617985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طراحی گرافیکی</a:t>
            </a:r>
            <a:endParaRPr lang="id-ID" sz="44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04689" y="1786930"/>
            <a:ext cx="1438372" cy="1454283"/>
            <a:chOff x="6104689" y="1786930"/>
            <a:chExt cx="1438372" cy="1454283"/>
          </a:xfrm>
        </p:grpSpPr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104689" y="2083674"/>
              <a:ext cx="1438372" cy="1157539"/>
            </a:xfrm>
            <a:custGeom>
              <a:avLst/>
              <a:gdLst>
                <a:gd name="T0" fmla="*/ 534 w 764"/>
                <a:gd name="T1" fmla="*/ 0 h 615"/>
                <a:gd name="T2" fmla="*/ 232 w 764"/>
                <a:gd name="T3" fmla="*/ 0 h 615"/>
                <a:gd name="T4" fmla="*/ 231 w 764"/>
                <a:gd name="T5" fmla="*/ 0 h 615"/>
                <a:gd name="T6" fmla="*/ 230 w 764"/>
                <a:gd name="T7" fmla="*/ 0 h 615"/>
                <a:gd name="T8" fmla="*/ 2 w 764"/>
                <a:gd name="T9" fmla="*/ 229 h 615"/>
                <a:gd name="T10" fmla="*/ 0 w 764"/>
                <a:gd name="T11" fmla="*/ 615 h 615"/>
                <a:gd name="T12" fmla="*/ 198 w 764"/>
                <a:gd name="T13" fmla="*/ 466 h 615"/>
                <a:gd name="T14" fmla="*/ 534 w 764"/>
                <a:gd name="T15" fmla="*/ 460 h 615"/>
                <a:gd name="T16" fmla="*/ 764 w 764"/>
                <a:gd name="T17" fmla="*/ 230 h 615"/>
                <a:gd name="T18" fmla="*/ 534 w 76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4" h="615">
                  <a:moveTo>
                    <a:pt x="534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2" y="0"/>
                    <a:pt x="231" y="0"/>
                    <a:pt x="231" y="0"/>
                  </a:cubicBezTo>
                  <a:cubicBezTo>
                    <a:pt x="231" y="0"/>
                    <a:pt x="231" y="0"/>
                    <a:pt x="230" y="0"/>
                  </a:cubicBezTo>
                  <a:cubicBezTo>
                    <a:pt x="104" y="0"/>
                    <a:pt x="2" y="102"/>
                    <a:pt x="2" y="229"/>
                  </a:cubicBezTo>
                  <a:cubicBezTo>
                    <a:pt x="2" y="355"/>
                    <a:pt x="0" y="615"/>
                    <a:pt x="0" y="615"/>
                  </a:cubicBezTo>
                  <a:cubicBezTo>
                    <a:pt x="0" y="615"/>
                    <a:pt x="58" y="487"/>
                    <a:pt x="198" y="466"/>
                  </a:cubicBezTo>
                  <a:cubicBezTo>
                    <a:pt x="216" y="464"/>
                    <a:pt x="534" y="460"/>
                    <a:pt x="534" y="460"/>
                  </a:cubicBezTo>
                  <a:cubicBezTo>
                    <a:pt x="661" y="460"/>
                    <a:pt x="764" y="357"/>
                    <a:pt x="764" y="230"/>
                  </a:cubicBezTo>
                  <a:cubicBezTo>
                    <a:pt x="764" y="103"/>
                    <a:pt x="661" y="0"/>
                    <a:pt x="534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129369" y="1786930"/>
              <a:ext cx="279241" cy="27844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04689" y="2673183"/>
            <a:ext cx="1789212" cy="1787623"/>
            <a:chOff x="6104689" y="2673183"/>
            <a:chExt cx="1789212" cy="1787623"/>
          </a:xfrm>
          <a:solidFill>
            <a:srgbClr val="7EC234"/>
          </a:solidFill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104689" y="3077328"/>
              <a:ext cx="1718408" cy="1383478"/>
            </a:xfrm>
            <a:custGeom>
              <a:avLst/>
              <a:gdLst>
                <a:gd name="T0" fmla="*/ 638 w 913"/>
                <a:gd name="T1" fmla="*/ 0 h 735"/>
                <a:gd name="T2" fmla="*/ 277 w 913"/>
                <a:gd name="T3" fmla="*/ 0 h 735"/>
                <a:gd name="T4" fmla="*/ 276 w 913"/>
                <a:gd name="T5" fmla="*/ 0 h 735"/>
                <a:gd name="T6" fmla="*/ 275 w 913"/>
                <a:gd name="T7" fmla="*/ 0 h 735"/>
                <a:gd name="T8" fmla="*/ 2 w 913"/>
                <a:gd name="T9" fmla="*/ 273 h 735"/>
                <a:gd name="T10" fmla="*/ 0 w 913"/>
                <a:gd name="T11" fmla="*/ 735 h 735"/>
                <a:gd name="T12" fmla="*/ 237 w 913"/>
                <a:gd name="T13" fmla="*/ 557 h 735"/>
                <a:gd name="T14" fmla="*/ 638 w 913"/>
                <a:gd name="T15" fmla="*/ 550 h 735"/>
                <a:gd name="T16" fmla="*/ 913 w 913"/>
                <a:gd name="T17" fmla="*/ 275 h 735"/>
                <a:gd name="T18" fmla="*/ 638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638" y="0"/>
                  </a:moveTo>
                  <a:cubicBezTo>
                    <a:pt x="277" y="0"/>
                    <a:pt x="277" y="0"/>
                    <a:pt x="277" y="0"/>
                  </a:cubicBezTo>
                  <a:cubicBezTo>
                    <a:pt x="277" y="0"/>
                    <a:pt x="276" y="0"/>
                    <a:pt x="276" y="0"/>
                  </a:cubicBezTo>
                  <a:cubicBezTo>
                    <a:pt x="276" y="0"/>
                    <a:pt x="276" y="0"/>
                    <a:pt x="275" y="0"/>
                  </a:cubicBezTo>
                  <a:cubicBezTo>
                    <a:pt x="124" y="0"/>
                    <a:pt x="2" y="122"/>
                    <a:pt x="2" y="273"/>
                  </a:cubicBezTo>
                  <a:cubicBezTo>
                    <a:pt x="2" y="424"/>
                    <a:pt x="0" y="735"/>
                    <a:pt x="0" y="735"/>
                  </a:cubicBezTo>
                  <a:cubicBezTo>
                    <a:pt x="0" y="735"/>
                    <a:pt x="69" y="582"/>
                    <a:pt x="237" y="557"/>
                  </a:cubicBezTo>
                  <a:cubicBezTo>
                    <a:pt x="258" y="554"/>
                    <a:pt x="638" y="550"/>
                    <a:pt x="638" y="550"/>
                  </a:cubicBezTo>
                  <a:cubicBezTo>
                    <a:pt x="790" y="550"/>
                    <a:pt x="913" y="427"/>
                    <a:pt x="913" y="275"/>
                  </a:cubicBezTo>
                  <a:cubicBezTo>
                    <a:pt x="913" y="123"/>
                    <a:pt x="790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370423" y="2914238"/>
              <a:ext cx="338908" cy="33890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765816" y="2872869"/>
              <a:ext cx="128085" cy="12808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702171" y="2673183"/>
              <a:ext cx="74783" cy="7557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208925" y="3166430"/>
              <a:ext cx="67623" cy="6762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52071" y="4249982"/>
            <a:ext cx="1719204" cy="1383478"/>
            <a:chOff x="4352071" y="4249982"/>
            <a:chExt cx="1719204" cy="1383478"/>
          </a:xfrm>
          <a:solidFill>
            <a:srgbClr val="7ABC32"/>
          </a:solidFill>
        </p:grpSpPr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352071" y="4249982"/>
              <a:ext cx="1719204" cy="1383478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6" y="0"/>
                    <a:pt x="637" y="0"/>
                    <a:pt x="637" y="0"/>
                  </a:cubicBezTo>
                  <a:cubicBezTo>
                    <a:pt x="637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622561" y="5371721"/>
              <a:ext cx="97854" cy="97854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52 w 52"/>
                <a:gd name="T9" fmla="*/ 26 h 52"/>
                <a:gd name="T10" fmla="*/ 26 w 52"/>
                <a:gd name="T11" fmla="*/ 0 h 52"/>
                <a:gd name="T12" fmla="*/ 26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811109" y="5531628"/>
              <a:ext cx="54894" cy="54894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04689" y="4016883"/>
            <a:ext cx="2300757" cy="1977761"/>
            <a:chOff x="6104689" y="4016883"/>
            <a:chExt cx="2300757" cy="1977761"/>
          </a:xfrm>
          <a:solidFill>
            <a:srgbClr val="008000"/>
          </a:solidFill>
        </p:grpSpPr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104689" y="4251573"/>
              <a:ext cx="2166308" cy="1743071"/>
            </a:xfrm>
            <a:custGeom>
              <a:avLst/>
              <a:gdLst>
                <a:gd name="T0" fmla="*/ 804 w 1151"/>
                <a:gd name="T1" fmla="*/ 0 h 926"/>
                <a:gd name="T2" fmla="*/ 349 w 1151"/>
                <a:gd name="T3" fmla="*/ 0 h 926"/>
                <a:gd name="T4" fmla="*/ 348 w 1151"/>
                <a:gd name="T5" fmla="*/ 0 h 926"/>
                <a:gd name="T6" fmla="*/ 347 w 1151"/>
                <a:gd name="T7" fmla="*/ 0 h 926"/>
                <a:gd name="T8" fmla="*/ 3 w 1151"/>
                <a:gd name="T9" fmla="*/ 345 h 926"/>
                <a:gd name="T10" fmla="*/ 0 w 1151"/>
                <a:gd name="T11" fmla="*/ 926 h 926"/>
                <a:gd name="T12" fmla="*/ 298 w 1151"/>
                <a:gd name="T13" fmla="*/ 703 h 926"/>
                <a:gd name="T14" fmla="*/ 804 w 1151"/>
                <a:gd name="T15" fmla="*/ 693 h 926"/>
                <a:gd name="T16" fmla="*/ 1151 w 1151"/>
                <a:gd name="T17" fmla="*/ 347 h 926"/>
                <a:gd name="T18" fmla="*/ 804 w 1151"/>
                <a:gd name="T19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1" h="926">
                  <a:moveTo>
                    <a:pt x="804" y="0"/>
                  </a:move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157" y="0"/>
                    <a:pt x="3" y="154"/>
                    <a:pt x="3" y="345"/>
                  </a:cubicBezTo>
                  <a:cubicBezTo>
                    <a:pt x="3" y="535"/>
                    <a:pt x="0" y="926"/>
                    <a:pt x="0" y="926"/>
                  </a:cubicBezTo>
                  <a:cubicBezTo>
                    <a:pt x="0" y="926"/>
                    <a:pt x="87" y="734"/>
                    <a:pt x="298" y="703"/>
                  </a:cubicBezTo>
                  <a:cubicBezTo>
                    <a:pt x="325" y="699"/>
                    <a:pt x="804" y="693"/>
                    <a:pt x="804" y="693"/>
                  </a:cubicBezTo>
                  <a:cubicBezTo>
                    <a:pt x="996" y="693"/>
                    <a:pt x="1151" y="538"/>
                    <a:pt x="1151" y="347"/>
                  </a:cubicBezTo>
                  <a:cubicBezTo>
                    <a:pt x="1151" y="155"/>
                    <a:pt x="996" y="0"/>
                    <a:pt x="8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776954" y="4186337"/>
              <a:ext cx="338908" cy="33890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247925" y="4099621"/>
              <a:ext cx="157521" cy="15831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110293" y="4016883"/>
              <a:ext cx="81147" cy="82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2395" y="1826708"/>
            <a:ext cx="988880" cy="1350065"/>
            <a:chOff x="5082395" y="1826708"/>
            <a:chExt cx="988880" cy="1350065"/>
          </a:xfrm>
          <a:solidFill>
            <a:srgbClr val="7EC234"/>
          </a:solidFill>
        </p:grpSpPr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082395" y="2380418"/>
              <a:ext cx="988880" cy="796355"/>
            </a:xfrm>
            <a:custGeom>
              <a:avLst/>
              <a:gdLst>
                <a:gd name="T0" fmla="*/ 158 w 525"/>
                <a:gd name="T1" fmla="*/ 0 h 423"/>
                <a:gd name="T2" fmla="*/ 366 w 525"/>
                <a:gd name="T3" fmla="*/ 0 h 423"/>
                <a:gd name="T4" fmla="*/ 367 w 525"/>
                <a:gd name="T5" fmla="*/ 0 h 423"/>
                <a:gd name="T6" fmla="*/ 367 w 525"/>
                <a:gd name="T7" fmla="*/ 0 h 423"/>
                <a:gd name="T8" fmla="*/ 524 w 525"/>
                <a:gd name="T9" fmla="*/ 157 h 423"/>
                <a:gd name="T10" fmla="*/ 525 w 525"/>
                <a:gd name="T11" fmla="*/ 423 h 423"/>
                <a:gd name="T12" fmla="*/ 389 w 525"/>
                <a:gd name="T13" fmla="*/ 321 h 423"/>
                <a:gd name="T14" fmla="*/ 158 w 525"/>
                <a:gd name="T15" fmla="*/ 316 h 423"/>
                <a:gd name="T16" fmla="*/ 0 w 525"/>
                <a:gd name="T17" fmla="*/ 158 h 423"/>
                <a:gd name="T18" fmla="*/ 158 w 525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423">
                  <a:moveTo>
                    <a:pt x="158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54" y="0"/>
                    <a:pt x="524" y="71"/>
                    <a:pt x="524" y="157"/>
                  </a:cubicBezTo>
                  <a:cubicBezTo>
                    <a:pt x="524" y="244"/>
                    <a:pt x="525" y="423"/>
                    <a:pt x="525" y="423"/>
                  </a:cubicBezTo>
                  <a:cubicBezTo>
                    <a:pt x="525" y="423"/>
                    <a:pt x="485" y="335"/>
                    <a:pt x="389" y="321"/>
                  </a:cubicBezTo>
                  <a:cubicBezTo>
                    <a:pt x="377" y="319"/>
                    <a:pt x="158" y="316"/>
                    <a:pt x="158" y="316"/>
                  </a:cubicBezTo>
                  <a:cubicBezTo>
                    <a:pt x="71" y="316"/>
                    <a:pt x="0" y="246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547001" y="2187892"/>
              <a:ext cx="338908" cy="33890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388685" y="2097198"/>
              <a:ext cx="112969" cy="11296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616215" y="1826708"/>
              <a:ext cx="70009" cy="6921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Freeform 237"/>
          <p:cNvSpPr>
            <a:spLocks noChangeAspect="1" noChangeArrowheads="1"/>
          </p:cNvSpPr>
          <p:nvPr/>
        </p:nvSpPr>
        <p:spPr bwMode="auto">
          <a:xfrm>
            <a:off x="5035047" y="3301659"/>
            <a:ext cx="449989" cy="330571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33" name="AutoShape 44"/>
          <p:cNvSpPr>
            <a:spLocks noChangeAspect="1"/>
          </p:cNvSpPr>
          <p:nvPr/>
        </p:nvSpPr>
        <p:spPr bwMode="auto">
          <a:xfrm>
            <a:off x="6773206" y="3336877"/>
            <a:ext cx="381372" cy="3648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6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34" name="Freeform 33"/>
          <p:cNvSpPr>
            <a:spLocks noChangeAspect="1" noChangeArrowheads="1"/>
          </p:cNvSpPr>
          <p:nvPr/>
        </p:nvSpPr>
        <p:spPr bwMode="auto">
          <a:xfrm>
            <a:off x="6935960" y="4525516"/>
            <a:ext cx="383634" cy="459152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35" name="Freeform 328"/>
          <p:cNvSpPr>
            <a:spLocks noChangeAspect="1" noChangeArrowheads="1"/>
          </p:cNvSpPr>
          <p:nvPr/>
        </p:nvSpPr>
        <p:spPr bwMode="auto">
          <a:xfrm>
            <a:off x="6493318" y="2237976"/>
            <a:ext cx="581769" cy="324563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grpSp>
        <p:nvGrpSpPr>
          <p:cNvPr id="36" name="Group 581"/>
          <p:cNvGrpSpPr>
            <a:grpSpLocks noChangeAspect="1"/>
          </p:cNvGrpSpPr>
          <p:nvPr/>
        </p:nvGrpSpPr>
        <p:grpSpPr bwMode="auto">
          <a:xfrm>
            <a:off x="5346977" y="2520648"/>
            <a:ext cx="475511" cy="313854"/>
            <a:chOff x="3763963" y="5216524"/>
            <a:chExt cx="466725" cy="307975"/>
          </a:xfrm>
          <a:solidFill>
            <a:schemeClr val="bg1"/>
          </a:solidFill>
        </p:grpSpPr>
        <p:sp>
          <p:nvSpPr>
            <p:cNvPr id="37" name="Freeform 496"/>
            <p:cNvSpPr>
              <a:spLocks noChangeArrowheads="1"/>
            </p:cNvSpPr>
            <p:nvPr/>
          </p:nvSpPr>
          <p:spPr bwMode="auto">
            <a:xfrm>
              <a:off x="4130675" y="5421312"/>
              <a:ext cx="100013" cy="103187"/>
            </a:xfrm>
            <a:custGeom>
              <a:avLst/>
              <a:gdLst>
                <a:gd name="T0" fmla="*/ 276 w 277"/>
                <a:gd name="T1" fmla="*/ 218 h 286"/>
                <a:gd name="T2" fmla="*/ 276 w 277"/>
                <a:gd name="T3" fmla="*/ 209 h 286"/>
                <a:gd name="T4" fmla="*/ 276 w 277"/>
                <a:gd name="T5" fmla="*/ 201 h 286"/>
                <a:gd name="T6" fmla="*/ 276 w 277"/>
                <a:gd name="T7" fmla="*/ 193 h 286"/>
                <a:gd name="T8" fmla="*/ 268 w 277"/>
                <a:gd name="T9" fmla="*/ 176 h 286"/>
                <a:gd name="T10" fmla="*/ 268 w 277"/>
                <a:gd name="T11" fmla="*/ 168 h 286"/>
                <a:gd name="T12" fmla="*/ 268 w 277"/>
                <a:gd name="T13" fmla="*/ 159 h 286"/>
                <a:gd name="T14" fmla="*/ 268 w 277"/>
                <a:gd name="T15" fmla="*/ 151 h 286"/>
                <a:gd name="T16" fmla="*/ 268 w 277"/>
                <a:gd name="T17" fmla="*/ 143 h 286"/>
                <a:gd name="T18" fmla="*/ 259 w 277"/>
                <a:gd name="T19" fmla="*/ 109 h 286"/>
                <a:gd name="T20" fmla="*/ 259 w 277"/>
                <a:gd name="T21" fmla="*/ 92 h 286"/>
                <a:gd name="T22" fmla="*/ 259 w 277"/>
                <a:gd name="T23" fmla="*/ 84 h 286"/>
                <a:gd name="T24" fmla="*/ 251 w 277"/>
                <a:gd name="T25" fmla="*/ 51 h 286"/>
                <a:gd name="T26" fmla="*/ 251 w 277"/>
                <a:gd name="T27" fmla="*/ 42 h 286"/>
                <a:gd name="T28" fmla="*/ 242 w 277"/>
                <a:gd name="T29" fmla="*/ 34 h 286"/>
                <a:gd name="T30" fmla="*/ 242 w 277"/>
                <a:gd name="T31" fmla="*/ 17 h 286"/>
                <a:gd name="T32" fmla="*/ 234 w 277"/>
                <a:gd name="T33" fmla="*/ 0 h 286"/>
                <a:gd name="T34" fmla="*/ 226 w 277"/>
                <a:gd name="T35" fmla="*/ 0 h 286"/>
                <a:gd name="T36" fmla="*/ 8 w 277"/>
                <a:gd name="T37" fmla="*/ 59 h 286"/>
                <a:gd name="T38" fmla="*/ 8 w 277"/>
                <a:gd name="T39" fmla="*/ 67 h 286"/>
                <a:gd name="T40" fmla="*/ 8 w 277"/>
                <a:gd name="T41" fmla="*/ 76 h 286"/>
                <a:gd name="T42" fmla="*/ 8 w 277"/>
                <a:gd name="T43" fmla="*/ 84 h 286"/>
                <a:gd name="T44" fmla="*/ 8 w 277"/>
                <a:gd name="T45" fmla="*/ 92 h 286"/>
                <a:gd name="T46" fmla="*/ 8 w 277"/>
                <a:gd name="T47" fmla="*/ 101 h 286"/>
                <a:gd name="T48" fmla="*/ 8 w 277"/>
                <a:gd name="T49" fmla="*/ 118 h 286"/>
                <a:gd name="T50" fmla="*/ 8 w 277"/>
                <a:gd name="T51" fmla="*/ 134 h 286"/>
                <a:gd name="T52" fmla="*/ 17 w 277"/>
                <a:gd name="T53" fmla="*/ 143 h 286"/>
                <a:gd name="T54" fmla="*/ 17 w 277"/>
                <a:gd name="T55" fmla="*/ 159 h 286"/>
                <a:gd name="T56" fmla="*/ 17 w 277"/>
                <a:gd name="T57" fmla="*/ 168 h 286"/>
                <a:gd name="T58" fmla="*/ 17 w 277"/>
                <a:gd name="T59" fmla="*/ 176 h 286"/>
                <a:gd name="T60" fmla="*/ 17 w 277"/>
                <a:gd name="T61" fmla="*/ 185 h 286"/>
                <a:gd name="T62" fmla="*/ 8 w 277"/>
                <a:gd name="T63" fmla="*/ 201 h 286"/>
                <a:gd name="T64" fmla="*/ 8 w 277"/>
                <a:gd name="T65" fmla="*/ 209 h 286"/>
                <a:gd name="T66" fmla="*/ 8 w 277"/>
                <a:gd name="T67" fmla="*/ 218 h 286"/>
                <a:gd name="T68" fmla="*/ 8 w 277"/>
                <a:gd name="T69" fmla="*/ 226 h 286"/>
                <a:gd name="T70" fmla="*/ 8 w 277"/>
                <a:gd name="T71" fmla="*/ 243 h 286"/>
                <a:gd name="T72" fmla="*/ 8 w 277"/>
                <a:gd name="T73" fmla="*/ 251 h 286"/>
                <a:gd name="T74" fmla="*/ 0 w 277"/>
                <a:gd name="T75" fmla="*/ 260 h 286"/>
                <a:gd name="T76" fmla="*/ 0 w 277"/>
                <a:gd name="T77" fmla="*/ 268 h 286"/>
                <a:gd name="T78" fmla="*/ 0 w 277"/>
                <a:gd name="T79" fmla="*/ 276 h 286"/>
                <a:gd name="T80" fmla="*/ 0 w 277"/>
                <a:gd name="T81" fmla="*/ 285 h 286"/>
                <a:gd name="T82" fmla="*/ 268 w 277"/>
                <a:gd name="T83" fmla="*/ 285 h 286"/>
                <a:gd name="T84" fmla="*/ 276 w 277"/>
                <a:gd name="T85" fmla="*/ 276 h 286"/>
                <a:gd name="T86" fmla="*/ 276 w 277"/>
                <a:gd name="T87" fmla="*/ 260 h 286"/>
                <a:gd name="T88" fmla="*/ 276 w 277"/>
                <a:gd name="T89" fmla="*/ 243 h 286"/>
                <a:gd name="T90" fmla="*/ 276 w 277"/>
                <a:gd name="T91" fmla="*/ 226 h 286"/>
                <a:gd name="T92" fmla="*/ 276 w 277"/>
                <a:gd name="T93" fmla="*/ 218 h 286"/>
                <a:gd name="T94" fmla="*/ 276 w 277"/>
                <a:gd name="T95" fmla="*/ 218 h 286"/>
                <a:gd name="T96" fmla="*/ 276 w 277"/>
                <a:gd name="T97" fmla="*/ 21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" h="286">
                  <a:moveTo>
                    <a:pt x="276" y="218"/>
                  </a:moveTo>
                  <a:lnTo>
                    <a:pt x="276" y="209"/>
                  </a:lnTo>
                  <a:lnTo>
                    <a:pt x="276" y="201"/>
                  </a:lnTo>
                  <a:cubicBezTo>
                    <a:pt x="276" y="193"/>
                    <a:pt x="276" y="193"/>
                    <a:pt x="276" y="193"/>
                  </a:cubicBezTo>
                  <a:cubicBezTo>
                    <a:pt x="276" y="193"/>
                    <a:pt x="276" y="185"/>
                    <a:pt x="268" y="176"/>
                  </a:cubicBezTo>
                  <a:cubicBezTo>
                    <a:pt x="268" y="168"/>
                    <a:pt x="268" y="168"/>
                    <a:pt x="268" y="168"/>
                  </a:cubicBezTo>
                  <a:lnTo>
                    <a:pt x="268" y="159"/>
                  </a:lnTo>
                  <a:lnTo>
                    <a:pt x="268" y="151"/>
                  </a:lnTo>
                  <a:cubicBezTo>
                    <a:pt x="268" y="143"/>
                    <a:pt x="268" y="143"/>
                    <a:pt x="268" y="143"/>
                  </a:cubicBezTo>
                  <a:cubicBezTo>
                    <a:pt x="268" y="134"/>
                    <a:pt x="268" y="118"/>
                    <a:pt x="259" y="109"/>
                  </a:cubicBezTo>
                  <a:cubicBezTo>
                    <a:pt x="259" y="109"/>
                    <a:pt x="259" y="101"/>
                    <a:pt x="259" y="92"/>
                  </a:cubicBezTo>
                  <a:lnTo>
                    <a:pt x="259" y="84"/>
                  </a:lnTo>
                  <a:cubicBezTo>
                    <a:pt x="259" y="67"/>
                    <a:pt x="251" y="59"/>
                    <a:pt x="251" y="51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26"/>
                    <a:pt x="242" y="26"/>
                    <a:pt x="242" y="17"/>
                  </a:cubicBezTo>
                  <a:cubicBezTo>
                    <a:pt x="242" y="9"/>
                    <a:pt x="234" y="9"/>
                    <a:pt x="234" y="0"/>
                  </a:cubicBezTo>
                  <a:lnTo>
                    <a:pt x="226" y="0"/>
                  </a:lnTo>
                  <a:cubicBezTo>
                    <a:pt x="8" y="59"/>
                    <a:pt x="8" y="59"/>
                    <a:pt x="8" y="59"/>
                  </a:cubicBezTo>
                  <a:cubicBezTo>
                    <a:pt x="8" y="67"/>
                    <a:pt x="0" y="67"/>
                    <a:pt x="8" y="67"/>
                  </a:cubicBezTo>
                  <a:cubicBezTo>
                    <a:pt x="8" y="76"/>
                    <a:pt x="8" y="76"/>
                    <a:pt x="8" y="76"/>
                  </a:cubicBezTo>
                  <a:lnTo>
                    <a:pt x="8" y="84"/>
                  </a:lnTo>
                  <a:cubicBezTo>
                    <a:pt x="8" y="92"/>
                    <a:pt x="8" y="92"/>
                    <a:pt x="8" y="92"/>
                  </a:cubicBezTo>
                  <a:lnTo>
                    <a:pt x="8" y="101"/>
                  </a:lnTo>
                  <a:cubicBezTo>
                    <a:pt x="8" y="109"/>
                    <a:pt x="8" y="118"/>
                    <a:pt x="8" y="118"/>
                  </a:cubicBezTo>
                  <a:cubicBezTo>
                    <a:pt x="8" y="126"/>
                    <a:pt x="8" y="126"/>
                    <a:pt x="8" y="134"/>
                  </a:cubicBezTo>
                  <a:cubicBezTo>
                    <a:pt x="17" y="134"/>
                    <a:pt x="17" y="134"/>
                    <a:pt x="17" y="143"/>
                  </a:cubicBezTo>
                  <a:cubicBezTo>
                    <a:pt x="17" y="151"/>
                    <a:pt x="17" y="159"/>
                    <a:pt x="17" y="159"/>
                  </a:cubicBezTo>
                  <a:cubicBezTo>
                    <a:pt x="17" y="168"/>
                    <a:pt x="17" y="168"/>
                    <a:pt x="17" y="168"/>
                  </a:cubicBezTo>
                  <a:lnTo>
                    <a:pt x="17" y="176"/>
                  </a:lnTo>
                  <a:cubicBezTo>
                    <a:pt x="17" y="185"/>
                    <a:pt x="17" y="185"/>
                    <a:pt x="17" y="185"/>
                  </a:cubicBezTo>
                  <a:cubicBezTo>
                    <a:pt x="17" y="193"/>
                    <a:pt x="8" y="193"/>
                    <a:pt x="8" y="201"/>
                  </a:cubicBezTo>
                  <a:lnTo>
                    <a:pt x="8" y="209"/>
                  </a:lnTo>
                  <a:lnTo>
                    <a:pt x="8" y="218"/>
                  </a:lnTo>
                  <a:cubicBezTo>
                    <a:pt x="8" y="226"/>
                    <a:pt x="8" y="226"/>
                    <a:pt x="8" y="226"/>
                  </a:cubicBezTo>
                  <a:cubicBezTo>
                    <a:pt x="8" y="235"/>
                    <a:pt x="8" y="235"/>
                    <a:pt x="8" y="243"/>
                  </a:cubicBezTo>
                  <a:lnTo>
                    <a:pt x="8" y="251"/>
                  </a:lnTo>
                  <a:cubicBezTo>
                    <a:pt x="8" y="251"/>
                    <a:pt x="8" y="260"/>
                    <a:pt x="0" y="260"/>
                  </a:cubicBezTo>
                  <a:lnTo>
                    <a:pt x="0" y="268"/>
                  </a:lnTo>
                  <a:lnTo>
                    <a:pt x="0" y="276"/>
                  </a:lnTo>
                  <a:lnTo>
                    <a:pt x="0" y="285"/>
                  </a:lnTo>
                  <a:cubicBezTo>
                    <a:pt x="268" y="285"/>
                    <a:pt x="268" y="285"/>
                    <a:pt x="268" y="285"/>
                  </a:cubicBezTo>
                  <a:cubicBezTo>
                    <a:pt x="268" y="285"/>
                    <a:pt x="276" y="285"/>
                    <a:pt x="276" y="276"/>
                  </a:cubicBezTo>
                  <a:cubicBezTo>
                    <a:pt x="276" y="268"/>
                    <a:pt x="276" y="268"/>
                    <a:pt x="276" y="260"/>
                  </a:cubicBezTo>
                  <a:cubicBezTo>
                    <a:pt x="276" y="260"/>
                    <a:pt x="276" y="251"/>
                    <a:pt x="276" y="243"/>
                  </a:cubicBezTo>
                  <a:cubicBezTo>
                    <a:pt x="276" y="243"/>
                    <a:pt x="276" y="235"/>
                    <a:pt x="276" y="226"/>
                  </a:cubicBezTo>
                  <a:lnTo>
                    <a:pt x="276" y="218"/>
                  </a:lnTo>
                  <a:close/>
                  <a:moveTo>
                    <a:pt x="276" y="218"/>
                  </a:moveTo>
                  <a:lnTo>
                    <a:pt x="276" y="21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imSun" charset="0"/>
                <a:cs typeface="Segoe UI" panose="020B0502040204020203" pitchFamily="34" charset="0"/>
              </a:endParaRPr>
            </a:p>
          </p:txBody>
        </p:sp>
        <p:sp>
          <p:nvSpPr>
            <p:cNvPr id="38" name="Freeform 497"/>
            <p:cNvSpPr>
              <a:spLocks noChangeArrowheads="1"/>
            </p:cNvSpPr>
            <p:nvPr/>
          </p:nvSpPr>
          <p:spPr bwMode="auto">
            <a:xfrm>
              <a:off x="4083050" y="5297487"/>
              <a:ext cx="123825" cy="133350"/>
            </a:xfrm>
            <a:custGeom>
              <a:avLst/>
              <a:gdLst>
                <a:gd name="T0" fmla="*/ 343 w 344"/>
                <a:gd name="T1" fmla="*/ 276 h 369"/>
                <a:gd name="T2" fmla="*/ 335 w 344"/>
                <a:gd name="T3" fmla="*/ 259 h 369"/>
                <a:gd name="T4" fmla="*/ 326 w 344"/>
                <a:gd name="T5" fmla="*/ 242 h 369"/>
                <a:gd name="T6" fmla="*/ 318 w 344"/>
                <a:gd name="T7" fmla="*/ 234 h 369"/>
                <a:gd name="T8" fmla="*/ 310 w 344"/>
                <a:gd name="T9" fmla="*/ 209 h 369"/>
                <a:gd name="T10" fmla="*/ 301 w 344"/>
                <a:gd name="T11" fmla="*/ 192 h 369"/>
                <a:gd name="T12" fmla="*/ 276 w 344"/>
                <a:gd name="T13" fmla="*/ 150 h 369"/>
                <a:gd name="T14" fmla="*/ 268 w 344"/>
                <a:gd name="T15" fmla="*/ 142 h 369"/>
                <a:gd name="T16" fmla="*/ 251 w 344"/>
                <a:gd name="T17" fmla="*/ 125 h 369"/>
                <a:gd name="T18" fmla="*/ 234 w 344"/>
                <a:gd name="T19" fmla="*/ 108 h 369"/>
                <a:gd name="T20" fmla="*/ 226 w 344"/>
                <a:gd name="T21" fmla="*/ 92 h 369"/>
                <a:gd name="T22" fmla="*/ 209 w 344"/>
                <a:gd name="T23" fmla="*/ 75 h 369"/>
                <a:gd name="T24" fmla="*/ 184 w 344"/>
                <a:gd name="T25" fmla="*/ 58 h 369"/>
                <a:gd name="T26" fmla="*/ 167 w 344"/>
                <a:gd name="T27" fmla="*/ 33 h 369"/>
                <a:gd name="T28" fmla="*/ 151 w 344"/>
                <a:gd name="T29" fmla="*/ 25 h 369"/>
                <a:gd name="T30" fmla="*/ 134 w 344"/>
                <a:gd name="T31" fmla="*/ 8 h 369"/>
                <a:gd name="T32" fmla="*/ 117 w 344"/>
                <a:gd name="T33" fmla="*/ 8 h 369"/>
                <a:gd name="T34" fmla="*/ 0 w 344"/>
                <a:gd name="T35" fmla="*/ 159 h 369"/>
                <a:gd name="T36" fmla="*/ 9 w 344"/>
                <a:gd name="T37" fmla="*/ 167 h 369"/>
                <a:gd name="T38" fmla="*/ 17 w 344"/>
                <a:gd name="T39" fmla="*/ 175 h 369"/>
                <a:gd name="T40" fmla="*/ 34 w 344"/>
                <a:gd name="T41" fmla="*/ 192 h 369"/>
                <a:gd name="T42" fmla="*/ 42 w 344"/>
                <a:gd name="T43" fmla="*/ 209 h 369"/>
                <a:gd name="T44" fmla="*/ 59 w 344"/>
                <a:gd name="T45" fmla="*/ 226 h 369"/>
                <a:gd name="T46" fmla="*/ 67 w 344"/>
                <a:gd name="T47" fmla="*/ 242 h 369"/>
                <a:gd name="T48" fmla="*/ 84 w 344"/>
                <a:gd name="T49" fmla="*/ 259 h 369"/>
                <a:gd name="T50" fmla="*/ 92 w 344"/>
                <a:gd name="T51" fmla="*/ 276 h 369"/>
                <a:gd name="T52" fmla="*/ 101 w 344"/>
                <a:gd name="T53" fmla="*/ 301 h 369"/>
                <a:gd name="T54" fmla="*/ 109 w 344"/>
                <a:gd name="T55" fmla="*/ 317 h 369"/>
                <a:gd name="T56" fmla="*/ 117 w 344"/>
                <a:gd name="T57" fmla="*/ 334 h 369"/>
                <a:gd name="T58" fmla="*/ 117 w 344"/>
                <a:gd name="T59" fmla="*/ 351 h 369"/>
                <a:gd name="T60" fmla="*/ 126 w 344"/>
                <a:gd name="T61" fmla="*/ 359 h 369"/>
                <a:gd name="T62" fmla="*/ 335 w 344"/>
                <a:gd name="T63" fmla="*/ 284 h 369"/>
                <a:gd name="T64" fmla="*/ 335 w 344"/>
                <a:gd name="T65" fmla="*/ 28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4" h="369">
                  <a:moveTo>
                    <a:pt x="335" y="284"/>
                  </a:moveTo>
                  <a:cubicBezTo>
                    <a:pt x="343" y="284"/>
                    <a:pt x="343" y="276"/>
                    <a:pt x="343" y="276"/>
                  </a:cubicBezTo>
                  <a:cubicBezTo>
                    <a:pt x="343" y="267"/>
                    <a:pt x="343" y="267"/>
                    <a:pt x="343" y="267"/>
                  </a:cubicBezTo>
                  <a:cubicBezTo>
                    <a:pt x="335" y="267"/>
                    <a:pt x="335" y="267"/>
                    <a:pt x="335" y="259"/>
                  </a:cubicBezTo>
                  <a:lnTo>
                    <a:pt x="335" y="250"/>
                  </a:lnTo>
                  <a:cubicBezTo>
                    <a:pt x="326" y="250"/>
                    <a:pt x="326" y="242"/>
                    <a:pt x="326" y="242"/>
                  </a:cubicBezTo>
                  <a:lnTo>
                    <a:pt x="326" y="234"/>
                  </a:lnTo>
                  <a:lnTo>
                    <a:pt x="318" y="234"/>
                  </a:lnTo>
                  <a:cubicBezTo>
                    <a:pt x="318" y="226"/>
                    <a:pt x="318" y="226"/>
                    <a:pt x="318" y="217"/>
                  </a:cubicBezTo>
                  <a:cubicBezTo>
                    <a:pt x="310" y="217"/>
                    <a:pt x="310" y="209"/>
                    <a:pt x="310" y="209"/>
                  </a:cubicBezTo>
                  <a:cubicBezTo>
                    <a:pt x="310" y="200"/>
                    <a:pt x="301" y="200"/>
                    <a:pt x="301" y="200"/>
                  </a:cubicBezTo>
                  <a:lnTo>
                    <a:pt x="301" y="192"/>
                  </a:lnTo>
                  <a:cubicBezTo>
                    <a:pt x="293" y="192"/>
                    <a:pt x="293" y="184"/>
                    <a:pt x="293" y="184"/>
                  </a:cubicBezTo>
                  <a:cubicBezTo>
                    <a:pt x="284" y="175"/>
                    <a:pt x="276" y="159"/>
                    <a:pt x="276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42"/>
                    <a:pt x="268" y="142"/>
                    <a:pt x="268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33"/>
                    <a:pt x="260" y="133"/>
                    <a:pt x="251" y="125"/>
                  </a:cubicBezTo>
                  <a:lnTo>
                    <a:pt x="243" y="117"/>
                  </a:lnTo>
                  <a:cubicBezTo>
                    <a:pt x="243" y="108"/>
                    <a:pt x="234" y="108"/>
                    <a:pt x="234" y="108"/>
                  </a:cubicBezTo>
                  <a:lnTo>
                    <a:pt x="234" y="100"/>
                  </a:lnTo>
                  <a:cubicBezTo>
                    <a:pt x="226" y="100"/>
                    <a:pt x="226" y="100"/>
                    <a:pt x="226" y="92"/>
                  </a:cubicBezTo>
                  <a:lnTo>
                    <a:pt x="218" y="92"/>
                  </a:lnTo>
                  <a:cubicBezTo>
                    <a:pt x="218" y="83"/>
                    <a:pt x="209" y="83"/>
                    <a:pt x="209" y="75"/>
                  </a:cubicBezTo>
                  <a:cubicBezTo>
                    <a:pt x="201" y="75"/>
                    <a:pt x="201" y="67"/>
                    <a:pt x="201" y="67"/>
                  </a:cubicBezTo>
                  <a:cubicBezTo>
                    <a:pt x="193" y="58"/>
                    <a:pt x="193" y="58"/>
                    <a:pt x="184" y="58"/>
                  </a:cubicBezTo>
                  <a:cubicBezTo>
                    <a:pt x="184" y="50"/>
                    <a:pt x="176" y="50"/>
                    <a:pt x="176" y="41"/>
                  </a:cubicBezTo>
                  <a:cubicBezTo>
                    <a:pt x="176" y="41"/>
                    <a:pt x="167" y="41"/>
                    <a:pt x="167" y="33"/>
                  </a:cubicBezTo>
                  <a:cubicBezTo>
                    <a:pt x="167" y="33"/>
                    <a:pt x="159" y="33"/>
                    <a:pt x="159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16"/>
                    <a:pt x="142" y="16"/>
                    <a:pt x="142" y="16"/>
                  </a:cubicBezTo>
                  <a:lnTo>
                    <a:pt x="134" y="8"/>
                  </a:lnTo>
                  <a:lnTo>
                    <a:pt x="126" y="8"/>
                  </a:lnTo>
                  <a:cubicBezTo>
                    <a:pt x="126" y="0"/>
                    <a:pt x="117" y="0"/>
                    <a:pt x="117" y="8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0" y="159"/>
                  </a:lnTo>
                  <a:lnTo>
                    <a:pt x="9" y="159"/>
                  </a:lnTo>
                  <a:lnTo>
                    <a:pt x="9" y="167"/>
                  </a:lnTo>
                  <a:lnTo>
                    <a:pt x="17" y="167"/>
                  </a:lnTo>
                  <a:cubicBezTo>
                    <a:pt x="17" y="175"/>
                    <a:pt x="17" y="175"/>
                    <a:pt x="17" y="175"/>
                  </a:cubicBezTo>
                  <a:cubicBezTo>
                    <a:pt x="25" y="175"/>
                    <a:pt x="25" y="184"/>
                    <a:pt x="25" y="184"/>
                  </a:cubicBezTo>
                  <a:lnTo>
                    <a:pt x="34" y="192"/>
                  </a:lnTo>
                  <a:lnTo>
                    <a:pt x="34" y="200"/>
                  </a:lnTo>
                  <a:cubicBezTo>
                    <a:pt x="42" y="200"/>
                    <a:pt x="42" y="200"/>
                    <a:pt x="42" y="209"/>
                  </a:cubicBezTo>
                  <a:cubicBezTo>
                    <a:pt x="42" y="209"/>
                    <a:pt x="51" y="209"/>
                    <a:pt x="51" y="217"/>
                  </a:cubicBezTo>
                  <a:cubicBezTo>
                    <a:pt x="51" y="217"/>
                    <a:pt x="59" y="217"/>
                    <a:pt x="59" y="226"/>
                  </a:cubicBezTo>
                  <a:cubicBezTo>
                    <a:pt x="59" y="226"/>
                    <a:pt x="59" y="234"/>
                    <a:pt x="67" y="234"/>
                  </a:cubicBezTo>
                  <a:cubicBezTo>
                    <a:pt x="67" y="242"/>
                    <a:pt x="67" y="242"/>
                    <a:pt x="67" y="242"/>
                  </a:cubicBezTo>
                  <a:cubicBezTo>
                    <a:pt x="75" y="242"/>
                    <a:pt x="75" y="250"/>
                    <a:pt x="75" y="250"/>
                  </a:cubicBezTo>
                  <a:cubicBezTo>
                    <a:pt x="75" y="259"/>
                    <a:pt x="84" y="259"/>
                    <a:pt x="84" y="259"/>
                  </a:cubicBezTo>
                  <a:cubicBezTo>
                    <a:pt x="84" y="267"/>
                    <a:pt x="84" y="267"/>
                    <a:pt x="84" y="267"/>
                  </a:cubicBezTo>
                  <a:lnTo>
                    <a:pt x="92" y="276"/>
                  </a:lnTo>
                  <a:cubicBezTo>
                    <a:pt x="92" y="276"/>
                    <a:pt x="92" y="284"/>
                    <a:pt x="101" y="292"/>
                  </a:cubicBezTo>
                  <a:lnTo>
                    <a:pt x="101" y="301"/>
                  </a:lnTo>
                  <a:lnTo>
                    <a:pt x="109" y="309"/>
                  </a:lnTo>
                  <a:cubicBezTo>
                    <a:pt x="109" y="317"/>
                    <a:pt x="109" y="317"/>
                    <a:pt x="109" y="317"/>
                  </a:cubicBezTo>
                  <a:cubicBezTo>
                    <a:pt x="109" y="326"/>
                    <a:pt x="117" y="326"/>
                    <a:pt x="117" y="326"/>
                  </a:cubicBezTo>
                  <a:lnTo>
                    <a:pt x="117" y="334"/>
                  </a:lnTo>
                  <a:lnTo>
                    <a:pt x="117" y="342"/>
                  </a:lnTo>
                  <a:lnTo>
                    <a:pt x="117" y="351"/>
                  </a:lnTo>
                  <a:cubicBezTo>
                    <a:pt x="126" y="351"/>
                    <a:pt x="126" y="351"/>
                    <a:pt x="126" y="351"/>
                  </a:cubicBezTo>
                  <a:cubicBezTo>
                    <a:pt x="126" y="359"/>
                    <a:pt x="126" y="359"/>
                    <a:pt x="126" y="359"/>
                  </a:cubicBezTo>
                  <a:lnTo>
                    <a:pt x="134" y="368"/>
                  </a:lnTo>
                  <a:lnTo>
                    <a:pt x="335" y="284"/>
                  </a:lnTo>
                  <a:close/>
                  <a:moveTo>
                    <a:pt x="335" y="284"/>
                  </a:moveTo>
                  <a:lnTo>
                    <a:pt x="335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imSun" charset="0"/>
                <a:cs typeface="Segoe UI" panose="020B0502040204020203" pitchFamily="34" charset="0"/>
              </a:endParaRPr>
            </a:p>
          </p:txBody>
        </p:sp>
        <p:sp>
          <p:nvSpPr>
            <p:cNvPr id="39" name="Freeform 498"/>
            <p:cNvSpPr>
              <a:spLocks noChangeArrowheads="1"/>
            </p:cNvSpPr>
            <p:nvPr/>
          </p:nvSpPr>
          <p:spPr bwMode="auto">
            <a:xfrm>
              <a:off x="3986213" y="5253037"/>
              <a:ext cx="39687" cy="57150"/>
            </a:xfrm>
            <a:custGeom>
              <a:avLst/>
              <a:gdLst>
                <a:gd name="T0" fmla="*/ 8 w 109"/>
                <a:gd name="T1" fmla="*/ 151 h 160"/>
                <a:gd name="T2" fmla="*/ 17 w 109"/>
                <a:gd name="T3" fmla="*/ 151 h 160"/>
                <a:gd name="T4" fmla="*/ 17 w 109"/>
                <a:gd name="T5" fmla="*/ 159 h 160"/>
                <a:gd name="T6" fmla="*/ 25 w 109"/>
                <a:gd name="T7" fmla="*/ 159 h 160"/>
                <a:gd name="T8" fmla="*/ 33 w 109"/>
                <a:gd name="T9" fmla="*/ 159 h 160"/>
                <a:gd name="T10" fmla="*/ 108 w 109"/>
                <a:gd name="T11" fmla="*/ 9 h 160"/>
                <a:gd name="T12" fmla="*/ 100 w 109"/>
                <a:gd name="T13" fmla="*/ 9 h 160"/>
                <a:gd name="T14" fmla="*/ 92 w 109"/>
                <a:gd name="T15" fmla="*/ 0 h 160"/>
                <a:gd name="T16" fmla="*/ 83 w 109"/>
                <a:gd name="T17" fmla="*/ 0 h 160"/>
                <a:gd name="T18" fmla="*/ 67 w 109"/>
                <a:gd name="T19" fmla="*/ 0 h 160"/>
                <a:gd name="T20" fmla="*/ 58 w 109"/>
                <a:gd name="T21" fmla="*/ 0 h 160"/>
                <a:gd name="T22" fmla="*/ 41 w 109"/>
                <a:gd name="T23" fmla="*/ 0 h 160"/>
                <a:gd name="T24" fmla="*/ 33 w 109"/>
                <a:gd name="T25" fmla="*/ 0 h 160"/>
                <a:gd name="T26" fmla="*/ 25 w 109"/>
                <a:gd name="T27" fmla="*/ 0 h 160"/>
                <a:gd name="T28" fmla="*/ 17 w 109"/>
                <a:gd name="T29" fmla="*/ 0 h 160"/>
                <a:gd name="T30" fmla="*/ 8 w 109"/>
                <a:gd name="T31" fmla="*/ 0 h 160"/>
                <a:gd name="T32" fmla="*/ 0 w 109"/>
                <a:gd name="T33" fmla="*/ 9 h 160"/>
                <a:gd name="T34" fmla="*/ 0 w 109"/>
                <a:gd name="T35" fmla="*/ 142 h 160"/>
                <a:gd name="T36" fmla="*/ 0 w 109"/>
                <a:gd name="T37" fmla="*/ 151 h 160"/>
                <a:gd name="T38" fmla="*/ 8 w 109"/>
                <a:gd name="T39" fmla="*/ 151 h 160"/>
                <a:gd name="T40" fmla="*/ 8 w 109"/>
                <a:gd name="T41" fmla="*/ 151 h 160"/>
                <a:gd name="T42" fmla="*/ 8 w 109"/>
                <a:gd name="T43" fmla="*/ 15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160">
                  <a:moveTo>
                    <a:pt x="8" y="151"/>
                  </a:moveTo>
                  <a:lnTo>
                    <a:pt x="17" y="151"/>
                  </a:lnTo>
                  <a:lnTo>
                    <a:pt x="17" y="159"/>
                  </a:lnTo>
                  <a:cubicBezTo>
                    <a:pt x="25" y="159"/>
                    <a:pt x="25" y="159"/>
                    <a:pt x="25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108" y="9"/>
                    <a:pt x="108" y="9"/>
                    <a:pt x="108" y="9"/>
                  </a:cubicBezTo>
                  <a:lnTo>
                    <a:pt x="100" y="9"/>
                  </a:lnTo>
                  <a:cubicBezTo>
                    <a:pt x="92" y="9"/>
                    <a:pt x="92" y="0"/>
                    <a:pt x="92" y="0"/>
                  </a:cubicBezTo>
                  <a:lnTo>
                    <a:pt x="83" y="0"/>
                  </a:lnTo>
                  <a:cubicBezTo>
                    <a:pt x="75" y="0"/>
                    <a:pt x="75" y="0"/>
                    <a:pt x="67" y="0"/>
                  </a:cubicBezTo>
                  <a:lnTo>
                    <a:pt x="58" y="0"/>
                  </a:lnTo>
                  <a:cubicBezTo>
                    <a:pt x="50" y="0"/>
                    <a:pt x="50" y="0"/>
                    <a:pt x="41" y="0"/>
                  </a:cubicBezTo>
                  <a:lnTo>
                    <a:pt x="33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8" y="151"/>
                  </a:lnTo>
                  <a:close/>
                  <a:moveTo>
                    <a:pt x="8" y="151"/>
                  </a:moveTo>
                  <a:lnTo>
                    <a:pt x="8" y="15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imSun" charset="0"/>
                <a:cs typeface="Segoe UI" panose="020B0502040204020203" pitchFamily="34" charset="0"/>
              </a:endParaRPr>
            </a:p>
          </p:txBody>
        </p:sp>
        <p:sp>
          <p:nvSpPr>
            <p:cNvPr id="40" name="Freeform 499"/>
            <p:cNvSpPr>
              <a:spLocks noChangeArrowheads="1"/>
            </p:cNvSpPr>
            <p:nvPr/>
          </p:nvSpPr>
          <p:spPr bwMode="auto">
            <a:xfrm>
              <a:off x="4056063" y="5267324"/>
              <a:ext cx="50800" cy="76200"/>
            </a:xfrm>
            <a:custGeom>
              <a:avLst/>
              <a:gdLst>
                <a:gd name="T0" fmla="*/ 17 w 143"/>
                <a:gd name="T1" fmla="*/ 192 h 210"/>
                <a:gd name="T2" fmla="*/ 25 w 143"/>
                <a:gd name="T3" fmla="*/ 201 h 210"/>
                <a:gd name="T4" fmla="*/ 34 w 143"/>
                <a:gd name="T5" fmla="*/ 201 h 210"/>
                <a:gd name="T6" fmla="*/ 42 w 143"/>
                <a:gd name="T7" fmla="*/ 201 h 210"/>
                <a:gd name="T8" fmla="*/ 142 w 143"/>
                <a:gd name="T9" fmla="*/ 59 h 210"/>
                <a:gd name="T10" fmla="*/ 142 w 143"/>
                <a:gd name="T11" fmla="*/ 42 h 210"/>
                <a:gd name="T12" fmla="*/ 134 w 143"/>
                <a:gd name="T13" fmla="*/ 42 h 210"/>
                <a:gd name="T14" fmla="*/ 126 w 143"/>
                <a:gd name="T15" fmla="*/ 42 h 210"/>
                <a:gd name="T16" fmla="*/ 117 w 143"/>
                <a:gd name="T17" fmla="*/ 33 h 210"/>
                <a:gd name="T18" fmla="*/ 109 w 143"/>
                <a:gd name="T19" fmla="*/ 25 h 210"/>
                <a:gd name="T20" fmla="*/ 100 w 143"/>
                <a:gd name="T21" fmla="*/ 25 h 210"/>
                <a:gd name="T22" fmla="*/ 84 w 143"/>
                <a:gd name="T23" fmla="*/ 17 h 210"/>
                <a:gd name="T24" fmla="*/ 75 w 143"/>
                <a:gd name="T25" fmla="*/ 9 h 210"/>
                <a:gd name="T26" fmla="*/ 59 w 143"/>
                <a:gd name="T27" fmla="*/ 9 h 210"/>
                <a:gd name="T28" fmla="*/ 42 w 143"/>
                <a:gd name="T29" fmla="*/ 0 h 210"/>
                <a:gd name="T30" fmla="*/ 0 w 143"/>
                <a:gd name="T31" fmla="*/ 184 h 210"/>
                <a:gd name="T32" fmla="*/ 8 w 143"/>
                <a:gd name="T33" fmla="*/ 184 h 210"/>
                <a:gd name="T34" fmla="*/ 17 w 143"/>
                <a:gd name="T35" fmla="*/ 192 h 210"/>
                <a:gd name="T36" fmla="*/ 17 w 143"/>
                <a:gd name="T37" fmla="*/ 192 h 210"/>
                <a:gd name="T38" fmla="*/ 17 w 143"/>
                <a:gd name="T39" fmla="*/ 19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10">
                  <a:moveTo>
                    <a:pt x="17" y="192"/>
                  </a:moveTo>
                  <a:cubicBezTo>
                    <a:pt x="25" y="192"/>
                    <a:pt x="25" y="192"/>
                    <a:pt x="25" y="201"/>
                  </a:cubicBezTo>
                  <a:lnTo>
                    <a:pt x="34" y="201"/>
                  </a:lnTo>
                  <a:cubicBezTo>
                    <a:pt x="42" y="209"/>
                    <a:pt x="42" y="209"/>
                    <a:pt x="42" y="20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0"/>
                    <a:pt x="142" y="50"/>
                    <a:pt x="142" y="42"/>
                  </a:cubicBezTo>
                  <a:cubicBezTo>
                    <a:pt x="134" y="42"/>
                    <a:pt x="134" y="42"/>
                    <a:pt x="134" y="42"/>
                  </a:cubicBezTo>
                  <a:lnTo>
                    <a:pt x="126" y="42"/>
                  </a:lnTo>
                  <a:cubicBezTo>
                    <a:pt x="126" y="42"/>
                    <a:pt x="126" y="33"/>
                    <a:pt x="117" y="33"/>
                  </a:cubicBezTo>
                  <a:cubicBezTo>
                    <a:pt x="117" y="33"/>
                    <a:pt x="109" y="33"/>
                    <a:pt x="109" y="25"/>
                  </a:cubicBezTo>
                  <a:lnTo>
                    <a:pt x="100" y="25"/>
                  </a:lnTo>
                  <a:cubicBezTo>
                    <a:pt x="92" y="25"/>
                    <a:pt x="92" y="17"/>
                    <a:pt x="84" y="17"/>
                  </a:cubicBezTo>
                  <a:cubicBezTo>
                    <a:pt x="84" y="17"/>
                    <a:pt x="75" y="17"/>
                    <a:pt x="75" y="9"/>
                  </a:cubicBezTo>
                  <a:cubicBezTo>
                    <a:pt x="67" y="9"/>
                    <a:pt x="67" y="9"/>
                    <a:pt x="59" y="9"/>
                  </a:cubicBezTo>
                  <a:cubicBezTo>
                    <a:pt x="59" y="9"/>
                    <a:pt x="50" y="0"/>
                    <a:pt x="42" y="0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8" y="184"/>
                  </a:lnTo>
                  <a:lnTo>
                    <a:pt x="17" y="192"/>
                  </a:lnTo>
                  <a:close/>
                  <a:moveTo>
                    <a:pt x="17" y="192"/>
                  </a:moveTo>
                  <a:lnTo>
                    <a:pt x="17" y="1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imSun" charset="0"/>
                <a:cs typeface="Segoe UI" panose="020B0502040204020203" pitchFamily="34" charset="0"/>
              </a:endParaRPr>
            </a:p>
          </p:txBody>
        </p:sp>
        <p:sp>
          <p:nvSpPr>
            <p:cNvPr id="41" name="Freeform 500"/>
            <p:cNvSpPr>
              <a:spLocks noChangeArrowheads="1"/>
            </p:cNvSpPr>
            <p:nvPr/>
          </p:nvSpPr>
          <p:spPr bwMode="auto">
            <a:xfrm>
              <a:off x="3854450" y="5253037"/>
              <a:ext cx="114300" cy="79375"/>
            </a:xfrm>
            <a:custGeom>
              <a:avLst/>
              <a:gdLst>
                <a:gd name="T0" fmla="*/ 251 w 319"/>
                <a:gd name="T1" fmla="*/ 151 h 219"/>
                <a:gd name="T2" fmla="*/ 267 w 319"/>
                <a:gd name="T3" fmla="*/ 151 h 219"/>
                <a:gd name="T4" fmla="*/ 284 w 319"/>
                <a:gd name="T5" fmla="*/ 151 h 219"/>
                <a:gd name="T6" fmla="*/ 301 w 319"/>
                <a:gd name="T7" fmla="*/ 151 h 219"/>
                <a:gd name="T8" fmla="*/ 318 w 319"/>
                <a:gd name="T9" fmla="*/ 142 h 219"/>
                <a:gd name="T10" fmla="*/ 301 w 319"/>
                <a:gd name="T11" fmla="*/ 0 h 219"/>
                <a:gd name="T12" fmla="*/ 276 w 319"/>
                <a:gd name="T13" fmla="*/ 9 h 219"/>
                <a:gd name="T14" fmla="*/ 259 w 319"/>
                <a:gd name="T15" fmla="*/ 9 h 219"/>
                <a:gd name="T16" fmla="*/ 234 w 319"/>
                <a:gd name="T17" fmla="*/ 17 h 219"/>
                <a:gd name="T18" fmla="*/ 217 w 319"/>
                <a:gd name="T19" fmla="*/ 17 h 219"/>
                <a:gd name="T20" fmla="*/ 192 w 319"/>
                <a:gd name="T21" fmla="*/ 25 h 219"/>
                <a:gd name="T22" fmla="*/ 175 w 319"/>
                <a:gd name="T23" fmla="*/ 34 h 219"/>
                <a:gd name="T24" fmla="*/ 159 w 319"/>
                <a:gd name="T25" fmla="*/ 34 h 219"/>
                <a:gd name="T26" fmla="*/ 125 w 319"/>
                <a:gd name="T27" fmla="*/ 51 h 219"/>
                <a:gd name="T28" fmla="*/ 108 w 319"/>
                <a:gd name="T29" fmla="*/ 59 h 219"/>
                <a:gd name="T30" fmla="*/ 84 w 319"/>
                <a:gd name="T31" fmla="*/ 67 h 219"/>
                <a:gd name="T32" fmla="*/ 58 w 319"/>
                <a:gd name="T33" fmla="*/ 84 h 219"/>
                <a:gd name="T34" fmla="*/ 42 w 319"/>
                <a:gd name="T35" fmla="*/ 92 h 219"/>
                <a:gd name="T36" fmla="*/ 25 w 319"/>
                <a:gd name="T37" fmla="*/ 109 h 219"/>
                <a:gd name="T38" fmla="*/ 8 w 319"/>
                <a:gd name="T39" fmla="*/ 117 h 219"/>
                <a:gd name="T40" fmla="*/ 0 w 319"/>
                <a:gd name="T41" fmla="*/ 134 h 219"/>
                <a:gd name="T42" fmla="*/ 67 w 319"/>
                <a:gd name="T43" fmla="*/ 218 h 219"/>
                <a:gd name="T44" fmla="*/ 75 w 319"/>
                <a:gd name="T45" fmla="*/ 209 h 219"/>
                <a:gd name="T46" fmla="*/ 92 w 319"/>
                <a:gd name="T47" fmla="*/ 201 h 219"/>
                <a:gd name="T48" fmla="*/ 108 w 319"/>
                <a:gd name="T49" fmla="*/ 193 h 219"/>
                <a:gd name="T50" fmla="*/ 125 w 319"/>
                <a:gd name="T51" fmla="*/ 184 h 219"/>
                <a:gd name="T52" fmla="*/ 150 w 319"/>
                <a:gd name="T53" fmla="*/ 176 h 219"/>
                <a:gd name="T54" fmla="*/ 167 w 319"/>
                <a:gd name="T55" fmla="*/ 167 h 219"/>
                <a:gd name="T56" fmla="*/ 184 w 319"/>
                <a:gd name="T57" fmla="*/ 167 h 219"/>
                <a:gd name="T58" fmla="*/ 209 w 319"/>
                <a:gd name="T59" fmla="*/ 159 h 219"/>
                <a:gd name="T60" fmla="*/ 226 w 319"/>
                <a:gd name="T61" fmla="*/ 159 h 219"/>
                <a:gd name="T62" fmla="*/ 242 w 319"/>
                <a:gd name="T63" fmla="*/ 151 h 219"/>
                <a:gd name="T64" fmla="*/ 242 w 319"/>
                <a:gd name="T65" fmla="*/ 15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219">
                  <a:moveTo>
                    <a:pt x="242" y="151"/>
                  </a:moveTo>
                  <a:cubicBezTo>
                    <a:pt x="251" y="151"/>
                    <a:pt x="251" y="151"/>
                    <a:pt x="251" y="151"/>
                  </a:cubicBezTo>
                  <a:lnTo>
                    <a:pt x="259" y="151"/>
                  </a:lnTo>
                  <a:lnTo>
                    <a:pt x="267" y="151"/>
                  </a:lnTo>
                  <a:lnTo>
                    <a:pt x="276" y="151"/>
                  </a:lnTo>
                  <a:lnTo>
                    <a:pt x="284" y="151"/>
                  </a:lnTo>
                  <a:lnTo>
                    <a:pt x="293" y="151"/>
                  </a:lnTo>
                  <a:lnTo>
                    <a:pt x="301" y="151"/>
                  </a:lnTo>
                  <a:lnTo>
                    <a:pt x="309" y="151"/>
                  </a:lnTo>
                  <a:cubicBezTo>
                    <a:pt x="318" y="151"/>
                    <a:pt x="318" y="142"/>
                    <a:pt x="318" y="142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9"/>
                    <a:pt x="309" y="0"/>
                    <a:pt x="301" y="0"/>
                  </a:cubicBezTo>
                  <a:lnTo>
                    <a:pt x="293" y="0"/>
                  </a:lnTo>
                  <a:cubicBezTo>
                    <a:pt x="284" y="9"/>
                    <a:pt x="284" y="9"/>
                    <a:pt x="276" y="9"/>
                  </a:cubicBezTo>
                  <a:lnTo>
                    <a:pt x="267" y="9"/>
                  </a:lnTo>
                  <a:lnTo>
                    <a:pt x="259" y="9"/>
                  </a:lnTo>
                  <a:cubicBezTo>
                    <a:pt x="251" y="9"/>
                    <a:pt x="251" y="9"/>
                    <a:pt x="242" y="9"/>
                  </a:cubicBezTo>
                  <a:lnTo>
                    <a:pt x="234" y="17"/>
                  </a:lnTo>
                  <a:cubicBezTo>
                    <a:pt x="226" y="17"/>
                    <a:pt x="226" y="17"/>
                    <a:pt x="226" y="17"/>
                  </a:cubicBezTo>
                  <a:lnTo>
                    <a:pt x="217" y="17"/>
                  </a:lnTo>
                  <a:cubicBezTo>
                    <a:pt x="209" y="17"/>
                    <a:pt x="209" y="17"/>
                    <a:pt x="200" y="25"/>
                  </a:cubicBezTo>
                  <a:lnTo>
                    <a:pt x="192" y="25"/>
                  </a:lnTo>
                  <a:cubicBezTo>
                    <a:pt x="184" y="25"/>
                    <a:pt x="184" y="25"/>
                    <a:pt x="184" y="25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67" y="34"/>
                    <a:pt x="167" y="34"/>
                    <a:pt x="167" y="34"/>
                  </a:cubicBezTo>
                  <a:lnTo>
                    <a:pt x="159" y="34"/>
                  </a:lnTo>
                  <a:cubicBezTo>
                    <a:pt x="150" y="42"/>
                    <a:pt x="150" y="42"/>
                    <a:pt x="142" y="42"/>
                  </a:cubicBezTo>
                  <a:cubicBezTo>
                    <a:pt x="142" y="42"/>
                    <a:pt x="134" y="51"/>
                    <a:pt x="125" y="51"/>
                  </a:cubicBezTo>
                  <a:cubicBezTo>
                    <a:pt x="117" y="51"/>
                    <a:pt x="117" y="51"/>
                    <a:pt x="117" y="59"/>
                  </a:cubicBezTo>
                  <a:cubicBezTo>
                    <a:pt x="108" y="59"/>
                    <a:pt x="108" y="59"/>
                    <a:pt x="108" y="59"/>
                  </a:cubicBezTo>
                  <a:lnTo>
                    <a:pt x="100" y="59"/>
                  </a:lnTo>
                  <a:cubicBezTo>
                    <a:pt x="92" y="67"/>
                    <a:pt x="92" y="67"/>
                    <a:pt x="84" y="67"/>
                  </a:cubicBezTo>
                  <a:lnTo>
                    <a:pt x="75" y="75"/>
                  </a:lnTo>
                  <a:cubicBezTo>
                    <a:pt x="67" y="75"/>
                    <a:pt x="67" y="75"/>
                    <a:pt x="58" y="84"/>
                  </a:cubicBezTo>
                  <a:lnTo>
                    <a:pt x="50" y="92"/>
                  </a:lnTo>
                  <a:lnTo>
                    <a:pt x="42" y="92"/>
                  </a:lnTo>
                  <a:cubicBezTo>
                    <a:pt x="33" y="101"/>
                    <a:pt x="33" y="101"/>
                    <a:pt x="33" y="101"/>
                  </a:cubicBezTo>
                  <a:cubicBezTo>
                    <a:pt x="25" y="101"/>
                    <a:pt x="25" y="109"/>
                    <a:pt x="25" y="109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7" y="117"/>
                    <a:pt x="8" y="117"/>
                    <a:pt x="8" y="117"/>
                  </a:cubicBezTo>
                  <a:cubicBezTo>
                    <a:pt x="8" y="117"/>
                    <a:pt x="0" y="117"/>
                    <a:pt x="0" y="126"/>
                  </a:cubicBezTo>
                  <a:lnTo>
                    <a:pt x="0" y="134"/>
                  </a:lnTo>
                  <a:cubicBezTo>
                    <a:pt x="58" y="209"/>
                    <a:pt x="58" y="209"/>
                    <a:pt x="58" y="209"/>
                  </a:cubicBezTo>
                  <a:cubicBezTo>
                    <a:pt x="58" y="218"/>
                    <a:pt x="58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75" y="209"/>
                    <a:pt x="75" y="209"/>
                    <a:pt x="75" y="209"/>
                  </a:cubicBezTo>
                  <a:lnTo>
                    <a:pt x="84" y="201"/>
                  </a:lnTo>
                  <a:lnTo>
                    <a:pt x="92" y="201"/>
                  </a:lnTo>
                  <a:lnTo>
                    <a:pt x="100" y="201"/>
                  </a:lnTo>
                  <a:cubicBezTo>
                    <a:pt x="100" y="193"/>
                    <a:pt x="100" y="193"/>
                    <a:pt x="108" y="193"/>
                  </a:cubicBezTo>
                  <a:cubicBezTo>
                    <a:pt x="108" y="193"/>
                    <a:pt x="117" y="193"/>
                    <a:pt x="117" y="184"/>
                  </a:cubicBezTo>
                  <a:lnTo>
                    <a:pt x="125" y="184"/>
                  </a:lnTo>
                  <a:cubicBezTo>
                    <a:pt x="134" y="184"/>
                    <a:pt x="134" y="184"/>
                    <a:pt x="134" y="176"/>
                  </a:cubicBezTo>
                  <a:cubicBezTo>
                    <a:pt x="142" y="176"/>
                    <a:pt x="142" y="176"/>
                    <a:pt x="150" y="176"/>
                  </a:cubicBezTo>
                  <a:lnTo>
                    <a:pt x="159" y="176"/>
                  </a:lnTo>
                  <a:cubicBezTo>
                    <a:pt x="159" y="167"/>
                    <a:pt x="167" y="167"/>
                    <a:pt x="167" y="167"/>
                  </a:cubicBezTo>
                  <a:lnTo>
                    <a:pt x="175" y="167"/>
                  </a:lnTo>
                  <a:lnTo>
                    <a:pt x="184" y="167"/>
                  </a:lnTo>
                  <a:cubicBezTo>
                    <a:pt x="192" y="167"/>
                    <a:pt x="192" y="159"/>
                    <a:pt x="200" y="159"/>
                  </a:cubicBezTo>
                  <a:cubicBezTo>
                    <a:pt x="209" y="159"/>
                    <a:pt x="209" y="159"/>
                    <a:pt x="209" y="159"/>
                  </a:cubicBezTo>
                  <a:lnTo>
                    <a:pt x="217" y="159"/>
                  </a:lnTo>
                  <a:lnTo>
                    <a:pt x="226" y="159"/>
                  </a:lnTo>
                  <a:lnTo>
                    <a:pt x="234" y="151"/>
                  </a:lnTo>
                  <a:lnTo>
                    <a:pt x="242" y="151"/>
                  </a:lnTo>
                  <a:close/>
                  <a:moveTo>
                    <a:pt x="242" y="151"/>
                  </a:moveTo>
                  <a:lnTo>
                    <a:pt x="242" y="15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imSun" charset="0"/>
                <a:cs typeface="Segoe UI" panose="020B0502040204020203" pitchFamily="34" charset="0"/>
              </a:endParaRPr>
            </a:p>
          </p:txBody>
        </p:sp>
        <p:sp>
          <p:nvSpPr>
            <p:cNvPr id="42" name="Freeform 501"/>
            <p:cNvSpPr>
              <a:spLocks noChangeArrowheads="1"/>
            </p:cNvSpPr>
            <p:nvPr/>
          </p:nvSpPr>
          <p:spPr bwMode="auto">
            <a:xfrm>
              <a:off x="3776663" y="5313362"/>
              <a:ext cx="84137" cy="106362"/>
            </a:xfrm>
            <a:custGeom>
              <a:avLst/>
              <a:gdLst>
                <a:gd name="T0" fmla="*/ 83 w 235"/>
                <a:gd name="T1" fmla="*/ 101 h 294"/>
                <a:gd name="T2" fmla="*/ 75 w 235"/>
                <a:gd name="T3" fmla="*/ 109 h 294"/>
                <a:gd name="T4" fmla="*/ 58 w 235"/>
                <a:gd name="T5" fmla="*/ 134 h 294"/>
                <a:gd name="T6" fmla="*/ 50 w 235"/>
                <a:gd name="T7" fmla="*/ 151 h 294"/>
                <a:gd name="T8" fmla="*/ 24 w 235"/>
                <a:gd name="T9" fmla="*/ 185 h 294"/>
                <a:gd name="T10" fmla="*/ 24 w 235"/>
                <a:gd name="T11" fmla="*/ 201 h 294"/>
                <a:gd name="T12" fmla="*/ 16 w 235"/>
                <a:gd name="T13" fmla="*/ 226 h 294"/>
                <a:gd name="T14" fmla="*/ 8 w 235"/>
                <a:gd name="T15" fmla="*/ 243 h 294"/>
                <a:gd name="T16" fmla="*/ 0 w 235"/>
                <a:gd name="T17" fmla="*/ 260 h 294"/>
                <a:gd name="T18" fmla="*/ 50 w 235"/>
                <a:gd name="T19" fmla="*/ 293 h 294"/>
                <a:gd name="T20" fmla="*/ 66 w 235"/>
                <a:gd name="T21" fmla="*/ 285 h 294"/>
                <a:gd name="T22" fmla="*/ 66 w 235"/>
                <a:gd name="T23" fmla="*/ 268 h 294"/>
                <a:gd name="T24" fmla="*/ 75 w 235"/>
                <a:gd name="T25" fmla="*/ 251 h 294"/>
                <a:gd name="T26" fmla="*/ 91 w 235"/>
                <a:gd name="T27" fmla="*/ 235 h 294"/>
                <a:gd name="T28" fmla="*/ 100 w 235"/>
                <a:gd name="T29" fmla="*/ 226 h 294"/>
                <a:gd name="T30" fmla="*/ 116 w 235"/>
                <a:gd name="T31" fmla="*/ 193 h 294"/>
                <a:gd name="T32" fmla="*/ 133 w 235"/>
                <a:gd name="T33" fmla="*/ 176 h 294"/>
                <a:gd name="T34" fmla="*/ 150 w 235"/>
                <a:gd name="T35" fmla="*/ 159 h 294"/>
                <a:gd name="T36" fmla="*/ 158 w 235"/>
                <a:gd name="T37" fmla="*/ 151 h 294"/>
                <a:gd name="T38" fmla="*/ 167 w 235"/>
                <a:gd name="T39" fmla="*/ 134 h 294"/>
                <a:gd name="T40" fmla="*/ 183 w 235"/>
                <a:gd name="T41" fmla="*/ 118 h 294"/>
                <a:gd name="T42" fmla="*/ 200 w 235"/>
                <a:gd name="T43" fmla="*/ 101 h 294"/>
                <a:gd name="T44" fmla="*/ 217 w 235"/>
                <a:gd name="T45" fmla="*/ 92 h 294"/>
                <a:gd name="T46" fmla="*/ 225 w 235"/>
                <a:gd name="T47" fmla="*/ 84 h 294"/>
                <a:gd name="T48" fmla="*/ 234 w 235"/>
                <a:gd name="T49" fmla="*/ 67 h 294"/>
                <a:gd name="T50" fmla="*/ 167 w 235"/>
                <a:gd name="T51" fmla="*/ 0 h 294"/>
                <a:gd name="T52" fmla="*/ 150 w 235"/>
                <a:gd name="T53" fmla="*/ 9 h 294"/>
                <a:gd name="T54" fmla="*/ 142 w 235"/>
                <a:gd name="T55" fmla="*/ 26 h 294"/>
                <a:gd name="T56" fmla="*/ 125 w 235"/>
                <a:gd name="T57" fmla="*/ 42 h 294"/>
                <a:gd name="T58" fmla="*/ 108 w 235"/>
                <a:gd name="T59" fmla="*/ 59 h 294"/>
                <a:gd name="T60" fmla="*/ 91 w 235"/>
                <a:gd name="T61" fmla="*/ 84 h 294"/>
                <a:gd name="T62" fmla="*/ 83 w 235"/>
                <a:gd name="T63" fmla="*/ 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94">
                  <a:moveTo>
                    <a:pt x="83" y="92"/>
                  </a:moveTo>
                  <a:lnTo>
                    <a:pt x="83" y="101"/>
                  </a:lnTo>
                  <a:lnTo>
                    <a:pt x="75" y="101"/>
                  </a:lnTo>
                  <a:cubicBezTo>
                    <a:pt x="75" y="109"/>
                    <a:pt x="75" y="109"/>
                    <a:pt x="75" y="109"/>
                  </a:cubicBezTo>
                  <a:cubicBezTo>
                    <a:pt x="66" y="118"/>
                    <a:pt x="66" y="118"/>
                    <a:pt x="66" y="126"/>
                  </a:cubicBezTo>
                  <a:cubicBezTo>
                    <a:pt x="58" y="126"/>
                    <a:pt x="58" y="134"/>
                    <a:pt x="58" y="134"/>
                  </a:cubicBezTo>
                  <a:cubicBezTo>
                    <a:pt x="50" y="143"/>
                    <a:pt x="50" y="143"/>
                    <a:pt x="50" y="143"/>
                  </a:cubicBezTo>
                  <a:lnTo>
                    <a:pt x="50" y="151"/>
                  </a:lnTo>
                  <a:cubicBezTo>
                    <a:pt x="41" y="159"/>
                    <a:pt x="41" y="168"/>
                    <a:pt x="33" y="176"/>
                  </a:cubicBezTo>
                  <a:cubicBezTo>
                    <a:pt x="33" y="176"/>
                    <a:pt x="33" y="185"/>
                    <a:pt x="24" y="185"/>
                  </a:cubicBezTo>
                  <a:cubicBezTo>
                    <a:pt x="24" y="193"/>
                    <a:pt x="24" y="193"/>
                    <a:pt x="24" y="193"/>
                  </a:cubicBezTo>
                  <a:lnTo>
                    <a:pt x="24" y="201"/>
                  </a:lnTo>
                  <a:lnTo>
                    <a:pt x="16" y="209"/>
                  </a:lnTo>
                  <a:cubicBezTo>
                    <a:pt x="16" y="218"/>
                    <a:pt x="16" y="218"/>
                    <a:pt x="16" y="226"/>
                  </a:cubicBezTo>
                  <a:cubicBezTo>
                    <a:pt x="8" y="226"/>
                    <a:pt x="8" y="226"/>
                    <a:pt x="8" y="235"/>
                  </a:cubicBezTo>
                  <a:lnTo>
                    <a:pt x="8" y="243"/>
                  </a:lnTo>
                  <a:cubicBezTo>
                    <a:pt x="8" y="243"/>
                    <a:pt x="0" y="243"/>
                    <a:pt x="0" y="251"/>
                  </a:cubicBezTo>
                  <a:lnTo>
                    <a:pt x="0" y="260"/>
                  </a:lnTo>
                  <a:cubicBezTo>
                    <a:pt x="0" y="268"/>
                    <a:pt x="0" y="268"/>
                    <a:pt x="0" y="268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58" y="293"/>
                    <a:pt x="58" y="293"/>
                    <a:pt x="58" y="285"/>
                  </a:cubicBezTo>
                  <a:lnTo>
                    <a:pt x="66" y="285"/>
                  </a:lnTo>
                  <a:lnTo>
                    <a:pt x="66" y="276"/>
                  </a:lnTo>
                  <a:lnTo>
                    <a:pt x="66" y="268"/>
                  </a:lnTo>
                  <a:cubicBezTo>
                    <a:pt x="75" y="268"/>
                    <a:pt x="75" y="268"/>
                    <a:pt x="75" y="260"/>
                  </a:cubicBezTo>
                  <a:lnTo>
                    <a:pt x="75" y="251"/>
                  </a:lnTo>
                  <a:cubicBezTo>
                    <a:pt x="83" y="251"/>
                    <a:pt x="83" y="251"/>
                    <a:pt x="83" y="243"/>
                  </a:cubicBezTo>
                  <a:lnTo>
                    <a:pt x="91" y="235"/>
                  </a:lnTo>
                  <a:lnTo>
                    <a:pt x="91" y="226"/>
                  </a:lnTo>
                  <a:lnTo>
                    <a:pt x="100" y="226"/>
                  </a:lnTo>
                  <a:cubicBezTo>
                    <a:pt x="100" y="218"/>
                    <a:pt x="100" y="218"/>
                    <a:pt x="100" y="218"/>
                  </a:cubicBezTo>
                  <a:cubicBezTo>
                    <a:pt x="108" y="209"/>
                    <a:pt x="108" y="201"/>
                    <a:pt x="116" y="193"/>
                  </a:cubicBezTo>
                  <a:lnTo>
                    <a:pt x="125" y="185"/>
                  </a:lnTo>
                  <a:cubicBezTo>
                    <a:pt x="125" y="176"/>
                    <a:pt x="133" y="176"/>
                    <a:pt x="133" y="176"/>
                  </a:cubicBezTo>
                  <a:cubicBezTo>
                    <a:pt x="133" y="168"/>
                    <a:pt x="142" y="168"/>
                    <a:pt x="142" y="159"/>
                  </a:cubicBezTo>
                  <a:lnTo>
                    <a:pt x="150" y="159"/>
                  </a:lnTo>
                  <a:lnTo>
                    <a:pt x="150" y="151"/>
                  </a:lnTo>
                  <a:lnTo>
                    <a:pt x="158" y="151"/>
                  </a:lnTo>
                  <a:cubicBezTo>
                    <a:pt x="158" y="143"/>
                    <a:pt x="158" y="143"/>
                    <a:pt x="158" y="143"/>
                  </a:cubicBezTo>
                  <a:cubicBezTo>
                    <a:pt x="167" y="143"/>
                    <a:pt x="167" y="134"/>
                    <a:pt x="167" y="134"/>
                  </a:cubicBezTo>
                  <a:cubicBezTo>
                    <a:pt x="175" y="134"/>
                    <a:pt x="175" y="126"/>
                    <a:pt x="175" y="126"/>
                  </a:cubicBezTo>
                  <a:cubicBezTo>
                    <a:pt x="183" y="126"/>
                    <a:pt x="183" y="118"/>
                    <a:pt x="183" y="118"/>
                  </a:cubicBezTo>
                  <a:cubicBezTo>
                    <a:pt x="192" y="118"/>
                    <a:pt x="192" y="109"/>
                    <a:pt x="192" y="109"/>
                  </a:cubicBezTo>
                  <a:cubicBezTo>
                    <a:pt x="200" y="109"/>
                    <a:pt x="200" y="109"/>
                    <a:pt x="200" y="101"/>
                  </a:cubicBezTo>
                  <a:lnTo>
                    <a:pt x="209" y="101"/>
                  </a:lnTo>
                  <a:cubicBezTo>
                    <a:pt x="209" y="92"/>
                    <a:pt x="217" y="92"/>
                    <a:pt x="217" y="92"/>
                  </a:cubicBezTo>
                  <a:lnTo>
                    <a:pt x="217" y="84"/>
                  </a:lnTo>
                  <a:cubicBezTo>
                    <a:pt x="225" y="84"/>
                    <a:pt x="225" y="84"/>
                    <a:pt x="225" y="84"/>
                  </a:cubicBezTo>
                  <a:lnTo>
                    <a:pt x="234" y="84"/>
                  </a:lnTo>
                  <a:cubicBezTo>
                    <a:pt x="234" y="76"/>
                    <a:pt x="234" y="76"/>
                    <a:pt x="234" y="67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8" y="0"/>
                    <a:pt x="158" y="0"/>
                    <a:pt x="158" y="9"/>
                  </a:cubicBezTo>
                  <a:lnTo>
                    <a:pt x="150" y="9"/>
                  </a:lnTo>
                  <a:lnTo>
                    <a:pt x="150" y="17"/>
                  </a:lnTo>
                  <a:cubicBezTo>
                    <a:pt x="142" y="17"/>
                    <a:pt x="142" y="26"/>
                    <a:pt x="142" y="26"/>
                  </a:cubicBezTo>
                  <a:lnTo>
                    <a:pt x="133" y="34"/>
                  </a:lnTo>
                  <a:lnTo>
                    <a:pt x="125" y="42"/>
                  </a:lnTo>
                  <a:lnTo>
                    <a:pt x="116" y="51"/>
                  </a:lnTo>
                  <a:cubicBezTo>
                    <a:pt x="116" y="59"/>
                    <a:pt x="108" y="59"/>
                    <a:pt x="108" y="59"/>
                  </a:cubicBezTo>
                  <a:cubicBezTo>
                    <a:pt x="108" y="67"/>
                    <a:pt x="100" y="67"/>
                    <a:pt x="100" y="76"/>
                  </a:cubicBezTo>
                  <a:cubicBezTo>
                    <a:pt x="91" y="76"/>
                    <a:pt x="91" y="84"/>
                    <a:pt x="91" y="84"/>
                  </a:cubicBezTo>
                  <a:lnTo>
                    <a:pt x="83" y="92"/>
                  </a:lnTo>
                  <a:close/>
                  <a:moveTo>
                    <a:pt x="83" y="92"/>
                  </a:moveTo>
                  <a:lnTo>
                    <a:pt x="83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imSun" charset="0"/>
                <a:cs typeface="Segoe UI" panose="020B0502040204020203" pitchFamily="34" charset="0"/>
              </a:endParaRPr>
            </a:p>
          </p:txBody>
        </p:sp>
        <p:sp>
          <p:nvSpPr>
            <p:cNvPr id="43" name="Freeform 502"/>
            <p:cNvSpPr>
              <a:spLocks noChangeArrowheads="1"/>
            </p:cNvSpPr>
            <p:nvPr/>
          </p:nvSpPr>
          <p:spPr bwMode="auto">
            <a:xfrm>
              <a:off x="3763963" y="5430837"/>
              <a:ext cx="26987" cy="93662"/>
            </a:xfrm>
            <a:custGeom>
              <a:avLst/>
              <a:gdLst>
                <a:gd name="T0" fmla="*/ 17 w 76"/>
                <a:gd name="T1" fmla="*/ 8 h 260"/>
                <a:gd name="T2" fmla="*/ 8 w 76"/>
                <a:gd name="T3" fmla="*/ 8 h 260"/>
                <a:gd name="T4" fmla="*/ 8 w 76"/>
                <a:gd name="T5" fmla="*/ 16 h 260"/>
                <a:gd name="T6" fmla="*/ 8 w 76"/>
                <a:gd name="T7" fmla="*/ 25 h 260"/>
                <a:gd name="T8" fmla="*/ 8 w 76"/>
                <a:gd name="T9" fmla="*/ 33 h 260"/>
                <a:gd name="T10" fmla="*/ 8 w 76"/>
                <a:gd name="T11" fmla="*/ 41 h 260"/>
                <a:gd name="T12" fmla="*/ 8 w 76"/>
                <a:gd name="T13" fmla="*/ 50 h 260"/>
                <a:gd name="T14" fmla="*/ 0 w 76"/>
                <a:gd name="T15" fmla="*/ 66 h 260"/>
                <a:gd name="T16" fmla="*/ 0 w 76"/>
                <a:gd name="T17" fmla="*/ 83 h 260"/>
                <a:gd name="T18" fmla="*/ 0 w 76"/>
                <a:gd name="T19" fmla="*/ 100 h 260"/>
                <a:gd name="T20" fmla="*/ 0 w 76"/>
                <a:gd name="T21" fmla="*/ 125 h 260"/>
                <a:gd name="T22" fmla="*/ 0 w 76"/>
                <a:gd name="T23" fmla="*/ 133 h 260"/>
                <a:gd name="T24" fmla="*/ 0 w 76"/>
                <a:gd name="T25" fmla="*/ 142 h 260"/>
                <a:gd name="T26" fmla="*/ 0 w 76"/>
                <a:gd name="T27" fmla="*/ 150 h 260"/>
                <a:gd name="T28" fmla="*/ 0 w 76"/>
                <a:gd name="T29" fmla="*/ 159 h 260"/>
                <a:gd name="T30" fmla="*/ 0 w 76"/>
                <a:gd name="T31" fmla="*/ 167 h 260"/>
                <a:gd name="T32" fmla="*/ 0 w 76"/>
                <a:gd name="T33" fmla="*/ 175 h 260"/>
                <a:gd name="T34" fmla="*/ 0 w 76"/>
                <a:gd name="T35" fmla="*/ 183 h 260"/>
                <a:gd name="T36" fmla="*/ 0 w 76"/>
                <a:gd name="T37" fmla="*/ 192 h 260"/>
                <a:gd name="T38" fmla="*/ 0 w 76"/>
                <a:gd name="T39" fmla="*/ 200 h 260"/>
                <a:gd name="T40" fmla="*/ 0 w 76"/>
                <a:gd name="T41" fmla="*/ 209 h 260"/>
                <a:gd name="T42" fmla="*/ 0 w 76"/>
                <a:gd name="T43" fmla="*/ 217 h 260"/>
                <a:gd name="T44" fmla="*/ 8 w 76"/>
                <a:gd name="T45" fmla="*/ 225 h 260"/>
                <a:gd name="T46" fmla="*/ 8 w 76"/>
                <a:gd name="T47" fmla="*/ 242 h 260"/>
                <a:gd name="T48" fmla="*/ 8 w 76"/>
                <a:gd name="T49" fmla="*/ 250 h 260"/>
                <a:gd name="T50" fmla="*/ 17 w 76"/>
                <a:gd name="T51" fmla="*/ 259 h 260"/>
                <a:gd name="T52" fmla="*/ 34 w 76"/>
                <a:gd name="T53" fmla="*/ 259 h 260"/>
                <a:gd name="T54" fmla="*/ 42 w 76"/>
                <a:gd name="T55" fmla="*/ 250 h 260"/>
                <a:gd name="T56" fmla="*/ 42 w 76"/>
                <a:gd name="T57" fmla="*/ 234 h 260"/>
                <a:gd name="T58" fmla="*/ 42 w 76"/>
                <a:gd name="T59" fmla="*/ 225 h 260"/>
                <a:gd name="T60" fmla="*/ 42 w 76"/>
                <a:gd name="T61" fmla="*/ 209 h 260"/>
                <a:gd name="T62" fmla="*/ 42 w 76"/>
                <a:gd name="T63" fmla="*/ 200 h 260"/>
                <a:gd name="T64" fmla="*/ 42 w 76"/>
                <a:gd name="T65" fmla="*/ 192 h 260"/>
                <a:gd name="T66" fmla="*/ 42 w 76"/>
                <a:gd name="T67" fmla="*/ 183 h 260"/>
                <a:gd name="T68" fmla="*/ 42 w 76"/>
                <a:gd name="T69" fmla="*/ 175 h 260"/>
                <a:gd name="T70" fmla="*/ 42 w 76"/>
                <a:gd name="T71" fmla="*/ 167 h 260"/>
                <a:gd name="T72" fmla="*/ 42 w 76"/>
                <a:gd name="T73" fmla="*/ 159 h 260"/>
                <a:gd name="T74" fmla="*/ 42 w 76"/>
                <a:gd name="T75" fmla="*/ 150 h 260"/>
                <a:gd name="T76" fmla="*/ 42 w 76"/>
                <a:gd name="T77" fmla="*/ 142 h 260"/>
                <a:gd name="T78" fmla="*/ 42 w 76"/>
                <a:gd name="T79" fmla="*/ 133 h 260"/>
                <a:gd name="T80" fmla="*/ 42 w 76"/>
                <a:gd name="T81" fmla="*/ 125 h 260"/>
                <a:gd name="T82" fmla="*/ 50 w 76"/>
                <a:gd name="T83" fmla="*/ 100 h 260"/>
                <a:gd name="T84" fmla="*/ 50 w 76"/>
                <a:gd name="T85" fmla="*/ 92 h 260"/>
                <a:gd name="T86" fmla="*/ 58 w 76"/>
                <a:gd name="T87" fmla="*/ 75 h 260"/>
                <a:gd name="T88" fmla="*/ 58 w 76"/>
                <a:gd name="T89" fmla="*/ 58 h 260"/>
                <a:gd name="T90" fmla="*/ 58 w 76"/>
                <a:gd name="T91" fmla="*/ 50 h 260"/>
                <a:gd name="T92" fmla="*/ 67 w 76"/>
                <a:gd name="T93" fmla="*/ 41 h 260"/>
                <a:gd name="T94" fmla="*/ 67 w 76"/>
                <a:gd name="T95" fmla="*/ 33 h 260"/>
                <a:gd name="T96" fmla="*/ 67 w 76"/>
                <a:gd name="T97" fmla="*/ 25 h 260"/>
                <a:gd name="T98" fmla="*/ 75 w 76"/>
                <a:gd name="T99" fmla="*/ 16 h 260"/>
                <a:gd name="T100" fmla="*/ 67 w 76"/>
                <a:gd name="T101" fmla="*/ 8 h 260"/>
                <a:gd name="T102" fmla="*/ 25 w 76"/>
                <a:gd name="T103" fmla="*/ 0 h 260"/>
                <a:gd name="T104" fmla="*/ 17 w 76"/>
                <a:gd name="T105" fmla="*/ 8 h 260"/>
                <a:gd name="T106" fmla="*/ 17 w 76"/>
                <a:gd name="T107" fmla="*/ 8 h 260"/>
                <a:gd name="T108" fmla="*/ 17 w 76"/>
                <a:gd name="T109" fmla="*/ 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260">
                  <a:moveTo>
                    <a:pt x="17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25"/>
                  </a:lnTo>
                  <a:lnTo>
                    <a:pt x="8" y="33"/>
                  </a:lnTo>
                  <a:lnTo>
                    <a:pt x="8" y="41"/>
                  </a:lnTo>
                  <a:lnTo>
                    <a:pt x="8" y="50"/>
                  </a:lnTo>
                  <a:cubicBezTo>
                    <a:pt x="8" y="50"/>
                    <a:pt x="0" y="58"/>
                    <a:pt x="0" y="66"/>
                  </a:cubicBezTo>
                  <a:cubicBezTo>
                    <a:pt x="0" y="75"/>
                    <a:pt x="0" y="75"/>
                    <a:pt x="0" y="83"/>
                  </a:cubicBezTo>
                  <a:cubicBezTo>
                    <a:pt x="0" y="92"/>
                    <a:pt x="0" y="92"/>
                    <a:pt x="0" y="100"/>
                  </a:cubicBezTo>
                  <a:cubicBezTo>
                    <a:pt x="0" y="108"/>
                    <a:pt x="0" y="117"/>
                    <a:pt x="0" y="125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142"/>
                  </a:lnTo>
                  <a:lnTo>
                    <a:pt x="0" y="150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67"/>
                  </a:ln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0" y="183"/>
                    <a:pt x="0" y="183"/>
                  </a:cubicBezTo>
                  <a:lnTo>
                    <a:pt x="0" y="192"/>
                  </a:lnTo>
                  <a:lnTo>
                    <a:pt x="0" y="200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8" y="225"/>
                  </a:lnTo>
                  <a:cubicBezTo>
                    <a:pt x="8" y="234"/>
                    <a:pt x="8" y="234"/>
                    <a:pt x="8" y="242"/>
                  </a:cubicBezTo>
                  <a:lnTo>
                    <a:pt x="8" y="250"/>
                  </a:lnTo>
                  <a:cubicBezTo>
                    <a:pt x="8" y="259"/>
                    <a:pt x="17" y="259"/>
                    <a:pt x="17" y="259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2" y="259"/>
                    <a:pt x="42" y="250"/>
                    <a:pt x="42" y="250"/>
                  </a:cubicBezTo>
                  <a:cubicBezTo>
                    <a:pt x="42" y="242"/>
                    <a:pt x="42" y="242"/>
                    <a:pt x="42" y="234"/>
                  </a:cubicBezTo>
                  <a:lnTo>
                    <a:pt x="42" y="225"/>
                  </a:lnTo>
                  <a:cubicBezTo>
                    <a:pt x="42" y="217"/>
                    <a:pt x="42" y="217"/>
                    <a:pt x="42" y="209"/>
                  </a:cubicBezTo>
                  <a:lnTo>
                    <a:pt x="42" y="200"/>
                  </a:lnTo>
                  <a:cubicBezTo>
                    <a:pt x="42" y="192"/>
                    <a:pt x="42" y="192"/>
                    <a:pt x="42" y="192"/>
                  </a:cubicBezTo>
                  <a:lnTo>
                    <a:pt x="42" y="183"/>
                  </a:lnTo>
                  <a:lnTo>
                    <a:pt x="42" y="175"/>
                  </a:lnTo>
                  <a:cubicBezTo>
                    <a:pt x="42" y="167"/>
                    <a:pt x="42" y="167"/>
                    <a:pt x="42" y="167"/>
                  </a:cubicBezTo>
                  <a:lnTo>
                    <a:pt x="42" y="159"/>
                  </a:lnTo>
                  <a:cubicBezTo>
                    <a:pt x="42" y="150"/>
                    <a:pt x="42" y="150"/>
                    <a:pt x="42" y="150"/>
                  </a:cubicBezTo>
                  <a:lnTo>
                    <a:pt x="42" y="142"/>
                  </a:lnTo>
                  <a:lnTo>
                    <a:pt x="42" y="133"/>
                  </a:lnTo>
                  <a:cubicBezTo>
                    <a:pt x="42" y="125"/>
                    <a:pt x="42" y="125"/>
                    <a:pt x="42" y="125"/>
                  </a:cubicBezTo>
                  <a:cubicBezTo>
                    <a:pt x="50" y="117"/>
                    <a:pt x="50" y="108"/>
                    <a:pt x="50" y="100"/>
                  </a:cubicBezTo>
                  <a:lnTo>
                    <a:pt x="50" y="92"/>
                  </a:lnTo>
                  <a:cubicBezTo>
                    <a:pt x="50" y="83"/>
                    <a:pt x="50" y="83"/>
                    <a:pt x="58" y="75"/>
                  </a:cubicBezTo>
                  <a:cubicBezTo>
                    <a:pt x="58" y="75"/>
                    <a:pt x="58" y="66"/>
                    <a:pt x="58" y="58"/>
                  </a:cubicBezTo>
                  <a:lnTo>
                    <a:pt x="58" y="50"/>
                  </a:lnTo>
                  <a:cubicBezTo>
                    <a:pt x="67" y="41"/>
                    <a:pt x="67" y="41"/>
                    <a:pt x="67" y="41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25"/>
                  </a:lnTo>
                  <a:lnTo>
                    <a:pt x="75" y="16"/>
                  </a:lnTo>
                  <a:cubicBezTo>
                    <a:pt x="75" y="16"/>
                    <a:pt x="67" y="16"/>
                    <a:pt x="67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7" y="0"/>
                    <a:pt x="17" y="8"/>
                  </a:cubicBezTo>
                  <a:close/>
                  <a:moveTo>
                    <a:pt x="17" y="8"/>
                  </a:move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imSun" charset="0"/>
                <a:cs typeface="Segoe UI" panose="020B0502040204020203" pitchFamily="34" charset="0"/>
              </a:endParaRPr>
            </a:p>
          </p:txBody>
        </p:sp>
        <p:sp>
          <p:nvSpPr>
            <p:cNvPr id="44" name="Freeform 503"/>
            <p:cNvSpPr>
              <a:spLocks noChangeArrowheads="1"/>
            </p:cNvSpPr>
            <p:nvPr/>
          </p:nvSpPr>
          <p:spPr bwMode="auto">
            <a:xfrm>
              <a:off x="3925888" y="5216524"/>
              <a:ext cx="142875" cy="304800"/>
            </a:xfrm>
            <a:custGeom>
              <a:avLst/>
              <a:gdLst>
                <a:gd name="T0" fmla="*/ 76 w 395"/>
                <a:gd name="T1" fmla="*/ 836 h 845"/>
                <a:gd name="T2" fmla="*/ 126 w 395"/>
                <a:gd name="T3" fmla="*/ 844 h 845"/>
                <a:gd name="T4" fmla="*/ 218 w 395"/>
                <a:gd name="T5" fmla="*/ 786 h 845"/>
                <a:gd name="T6" fmla="*/ 226 w 395"/>
                <a:gd name="T7" fmla="*/ 761 h 845"/>
                <a:gd name="T8" fmla="*/ 327 w 395"/>
                <a:gd name="T9" fmla="*/ 301 h 845"/>
                <a:gd name="T10" fmla="*/ 368 w 395"/>
                <a:gd name="T11" fmla="*/ 134 h 845"/>
                <a:gd name="T12" fmla="*/ 394 w 395"/>
                <a:gd name="T13" fmla="*/ 25 h 845"/>
                <a:gd name="T14" fmla="*/ 377 w 395"/>
                <a:gd name="T15" fmla="*/ 0 h 845"/>
                <a:gd name="T16" fmla="*/ 360 w 395"/>
                <a:gd name="T17" fmla="*/ 8 h 845"/>
                <a:gd name="T18" fmla="*/ 310 w 395"/>
                <a:gd name="T19" fmla="*/ 117 h 845"/>
                <a:gd name="T20" fmla="*/ 235 w 395"/>
                <a:gd name="T21" fmla="*/ 267 h 845"/>
                <a:gd name="T22" fmla="*/ 26 w 395"/>
                <a:gd name="T23" fmla="*/ 694 h 845"/>
                <a:gd name="T24" fmla="*/ 76 w 395"/>
                <a:gd name="T25" fmla="*/ 836 h 845"/>
                <a:gd name="T26" fmla="*/ 126 w 395"/>
                <a:gd name="T27" fmla="*/ 686 h 845"/>
                <a:gd name="T28" fmla="*/ 176 w 395"/>
                <a:gd name="T29" fmla="*/ 736 h 845"/>
                <a:gd name="T30" fmla="*/ 126 w 395"/>
                <a:gd name="T31" fmla="*/ 786 h 845"/>
                <a:gd name="T32" fmla="*/ 76 w 395"/>
                <a:gd name="T33" fmla="*/ 736 h 845"/>
                <a:gd name="T34" fmla="*/ 126 w 395"/>
                <a:gd name="T35" fmla="*/ 686 h 845"/>
                <a:gd name="T36" fmla="*/ 126 w 395"/>
                <a:gd name="T37" fmla="*/ 686 h 845"/>
                <a:gd name="T38" fmla="*/ 126 w 395"/>
                <a:gd name="T39" fmla="*/ 68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845">
                  <a:moveTo>
                    <a:pt x="76" y="836"/>
                  </a:moveTo>
                  <a:cubicBezTo>
                    <a:pt x="93" y="844"/>
                    <a:pt x="109" y="844"/>
                    <a:pt x="126" y="844"/>
                  </a:cubicBezTo>
                  <a:cubicBezTo>
                    <a:pt x="159" y="844"/>
                    <a:pt x="201" y="819"/>
                    <a:pt x="218" y="786"/>
                  </a:cubicBezTo>
                  <a:cubicBezTo>
                    <a:pt x="218" y="777"/>
                    <a:pt x="218" y="769"/>
                    <a:pt x="226" y="76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68" y="134"/>
                    <a:pt x="368" y="134"/>
                    <a:pt x="368" y="134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8"/>
                    <a:pt x="385" y="0"/>
                    <a:pt x="377" y="0"/>
                  </a:cubicBezTo>
                  <a:cubicBezTo>
                    <a:pt x="368" y="0"/>
                    <a:pt x="368" y="0"/>
                    <a:pt x="360" y="8"/>
                  </a:cubicBezTo>
                  <a:cubicBezTo>
                    <a:pt x="310" y="117"/>
                    <a:pt x="310" y="117"/>
                    <a:pt x="310" y="117"/>
                  </a:cubicBezTo>
                  <a:cubicBezTo>
                    <a:pt x="235" y="267"/>
                    <a:pt x="235" y="267"/>
                    <a:pt x="235" y="267"/>
                  </a:cubicBezTo>
                  <a:cubicBezTo>
                    <a:pt x="26" y="694"/>
                    <a:pt x="26" y="694"/>
                    <a:pt x="26" y="694"/>
                  </a:cubicBezTo>
                  <a:cubicBezTo>
                    <a:pt x="0" y="744"/>
                    <a:pt x="26" y="811"/>
                    <a:pt x="76" y="836"/>
                  </a:cubicBezTo>
                  <a:close/>
                  <a:moveTo>
                    <a:pt x="126" y="686"/>
                  </a:moveTo>
                  <a:cubicBezTo>
                    <a:pt x="151" y="686"/>
                    <a:pt x="176" y="711"/>
                    <a:pt x="176" y="736"/>
                  </a:cubicBezTo>
                  <a:cubicBezTo>
                    <a:pt x="176" y="769"/>
                    <a:pt x="151" y="786"/>
                    <a:pt x="126" y="786"/>
                  </a:cubicBezTo>
                  <a:cubicBezTo>
                    <a:pt x="101" y="786"/>
                    <a:pt x="76" y="769"/>
                    <a:pt x="76" y="736"/>
                  </a:cubicBezTo>
                  <a:cubicBezTo>
                    <a:pt x="76" y="711"/>
                    <a:pt x="101" y="686"/>
                    <a:pt x="126" y="686"/>
                  </a:cubicBezTo>
                  <a:close/>
                  <a:moveTo>
                    <a:pt x="126" y="686"/>
                  </a:moveTo>
                  <a:lnTo>
                    <a:pt x="126" y="68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imSun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Freeform 299"/>
          <p:cNvSpPr>
            <a:spLocks noChangeAspect="1" noChangeArrowheads="1"/>
          </p:cNvSpPr>
          <p:nvPr/>
        </p:nvSpPr>
        <p:spPr bwMode="auto">
          <a:xfrm>
            <a:off x="5031913" y="4349427"/>
            <a:ext cx="457219" cy="437980"/>
          </a:xfrm>
          <a:custGeom>
            <a:avLst/>
            <a:gdLst>
              <a:gd name="T0" fmla="*/ 1229 w 1665"/>
              <a:gd name="T1" fmla="*/ 561 h 1598"/>
              <a:gd name="T2" fmla="*/ 911 w 1665"/>
              <a:gd name="T3" fmla="*/ 686 h 1598"/>
              <a:gd name="T4" fmla="*/ 1246 w 1665"/>
              <a:gd name="T5" fmla="*/ 419 h 1598"/>
              <a:gd name="T6" fmla="*/ 1664 w 1665"/>
              <a:gd name="T7" fmla="*/ 76 h 1598"/>
              <a:gd name="T8" fmla="*/ 1597 w 1665"/>
              <a:gd name="T9" fmla="*/ 0 h 1598"/>
              <a:gd name="T10" fmla="*/ 1530 w 1665"/>
              <a:gd name="T11" fmla="*/ 76 h 1598"/>
              <a:gd name="T12" fmla="*/ 1246 w 1665"/>
              <a:gd name="T13" fmla="*/ 276 h 1598"/>
              <a:gd name="T14" fmla="*/ 769 w 1665"/>
              <a:gd name="T15" fmla="*/ 686 h 1598"/>
              <a:gd name="T16" fmla="*/ 435 w 1665"/>
              <a:gd name="T17" fmla="*/ 561 h 1598"/>
              <a:gd name="T18" fmla="*/ 0 w 1665"/>
              <a:gd name="T19" fmla="*/ 1288 h 1598"/>
              <a:gd name="T20" fmla="*/ 201 w 1665"/>
              <a:gd name="T21" fmla="*/ 1597 h 1598"/>
              <a:gd name="T22" fmla="*/ 836 w 1665"/>
              <a:gd name="T23" fmla="*/ 1255 h 1598"/>
              <a:gd name="T24" fmla="*/ 1463 w 1665"/>
              <a:gd name="T25" fmla="*/ 1597 h 1598"/>
              <a:gd name="T26" fmla="*/ 1664 w 1665"/>
              <a:gd name="T27" fmla="*/ 1288 h 1598"/>
              <a:gd name="T28" fmla="*/ 1229 w 1665"/>
              <a:gd name="T29" fmla="*/ 561 h 1598"/>
              <a:gd name="T30" fmla="*/ 1246 w 1665"/>
              <a:gd name="T31" fmla="*/ 811 h 1598"/>
              <a:gd name="T32" fmla="*/ 1338 w 1665"/>
              <a:gd name="T33" fmla="*/ 903 h 1598"/>
              <a:gd name="T34" fmla="*/ 1246 w 1665"/>
              <a:gd name="T35" fmla="*/ 995 h 1598"/>
              <a:gd name="T36" fmla="*/ 1162 w 1665"/>
              <a:gd name="T37" fmla="*/ 903 h 1598"/>
              <a:gd name="T38" fmla="*/ 1246 w 1665"/>
              <a:gd name="T39" fmla="*/ 811 h 1598"/>
              <a:gd name="T40" fmla="*/ 627 w 1665"/>
              <a:gd name="T41" fmla="*/ 1112 h 1598"/>
              <a:gd name="T42" fmla="*/ 485 w 1665"/>
              <a:gd name="T43" fmla="*/ 1112 h 1598"/>
              <a:gd name="T44" fmla="*/ 485 w 1665"/>
              <a:gd name="T45" fmla="*/ 1255 h 1598"/>
              <a:gd name="T46" fmla="*/ 351 w 1665"/>
              <a:gd name="T47" fmla="*/ 1255 h 1598"/>
              <a:gd name="T48" fmla="*/ 351 w 1665"/>
              <a:gd name="T49" fmla="*/ 1112 h 1598"/>
              <a:gd name="T50" fmla="*/ 209 w 1665"/>
              <a:gd name="T51" fmla="*/ 1112 h 1598"/>
              <a:gd name="T52" fmla="*/ 209 w 1665"/>
              <a:gd name="T53" fmla="*/ 970 h 1598"/>
              <a:gd name="T54" fmla="*/ 351 w 1665"/>
              <a:gd name="T55" fmla="*/ 970 h 1598"/>
              <a:gd name="T56" fmla="*/ 351 w 1665"/>
              <a:gd name="T57" fmla="*/ 836 h 1598"/>
              <a:gd name="T58" fmla="*/ 485 w 1665"/>
              <a:gd name="T59" fmla="*/ 836 h 1598"/>
              <a:gd name="T60" fmla="*/ 485 w 1665"/>
              <a:gd name="T61" fmla="*/ 970 h 1598"/>
              <a:gd name="T62" fmla="*/ 627 w 1665"/>
              <a:gd name="T63" fmla="*/ 970 h 1598"/>
              <a:gd name="T64" fmla="*/ 627 w 1665"/>
              <a:gd name="T65" fmla="*/ 1112 h 1598"/>
              <a:gd name="T66" fmla="*/ 1020 w 1665"/>
              <a:gd name="T67" fmla="*/ 1045 h 1598"/>
              <a:gd name="T68" fmla="*/ 1112 w 1665"/>
              <a:gd name="T69" fmla="*/ 954 h 1598"/>
              <a:gd name="T70" fmla="*/ 1204 w 1665"/>
              <a:gd name="T71" fmla="*/ 1045 h 1598"/>
              <a:gd name="T72" fmla="*/ 1112 w 1665"/>
              <a:gd name="T73" fmla="*/ 1129 h 1598"/>
              <a:gd name="T74" fmla="*/ 1020 w 1665"/>
              <a:gd name="T75" fmla="*/ 1045 h 1598"/>
              <a:gd name="T76" fmla="*/ 1246 w 1665"/>
              <a:gd name="T77" fmla="*/ 1271 h 1598"/>
              <a:gd name="T78" fmla="*/ 1162 w 1665"/>
              <a:gd name="T79" fmla="*/ 1179 h 1598"/>
              <a:gd name="T80" fmla="*/ 1246 w 1665"/>
              <a:gd name="T81" fmla="*/ 1087 h 1598"/>
              <a:gd name="T82" fmla="*/ 1338 w 1665"/>
              <a:gd name="T83" fmla="*/ 1179 h 1598"/>
              <a:gd name="T84" fmla="*/ 1246 w 1665"/>
              <a:gd name="T85" fmla="*/ 1271 h 1598"/>
              <a:gd name="T86" fmla="*/ 1480 w 1665"/>
              <a:gd name="T87" fmla="*/ 1045 h 1598"/>
              <a:gd name="T88" fmla="*/ 1388 w 1665"/>
              <a:gd name="T89" fmla="*/ 1129 h 1598"/>
              <a:gd name="T90" fmla="*/ 1296 w 1665"/>
              <a:gd name="T91" fmla="*/ 1045 h 1598"/>
              <a:gd name="T92" fmla="*/ 1388 w 1665"/>
              <a:gd name="T93" fmla="*/ 954 h 1598"/>
              <a:gd name="T94" fmla="*/ 1480 w 1665"/>
              <a:gd name="T95" fmla="*/ 1045 h 1598"/>
              <a:gd name="T96" fmla="*/ 1480 w 1665"/>
              <a:gd name="T97" fmla="*/ 1045 h 1598"/>
              <a:gd name="T98" fmla="*/ 1480 w 1665"/>
              <a:gd name="T99" fmla="*/ 1045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65" h="1598">
                <a:moveTo>
                  <a:pt x="1229" y="561"/>
                </a:moveTo>
                <a:cubicBezTo>
                  <a:pt x="1079" y="561"/>
                  <a:pt x="1028" y="653"/>
                  <a:pt x="911" y="686"/>
                </a:cubicBezTo>
                <a:cubicBezTo>
                  <a:pt x="928" y="552"/>
                  <a:pt x="1012" y="419"/>
                  <a:pt x="1246" y="419"/>
                </a:cubicBezTo>
                <a:cubicBezTo>
                  <a:pt x="1580" y="419"/>
                  <a:pt x="1664" y="193"/>
                  <a:pt x="1664" y="76"/>
                </a:cubicBezTo>
                <a:cubicBezTo>
                  <a:pt x="1664" y="34"/>
                  <a:pt x="1630" y="0"/>
                  <a:pt x="1597" y="0"/>
                </a:cubicBezTo>
                <a:cubicBezTo>
                  <a:pt x="1555" y="0"/>
                  <a:pt x="1530" y="34"/>
                  <a:pt x="1530" y="76"/>
                </a:cubicBezTo>
                <a:cubicBezTo>
                  <a:pt x="1530" y="84"/>
                  <a:pt x="1522" y="276"/>
                  <a:pt x="1246" y="276"/>
                </a:cubicBezTo>
                <a:cubicBezTo>
                  <a:pt x="870" y="276"/>
                  <a:pt x="786" y="535"/>
                  <a:pt x="769" y="686"/>
                </a:cubicBezTo>
                <a:cubicBezTo>
                  <a:pt x="644" y="661"/>
                  <a:pt x="594" y="561"/>
                  <a:pt x="435" y="561"/>
                </a:cubicBezTo>
                <a:cubicBezTo>
                  <a:pt x="268" y="561"/>
                  <a:pt x="0" y="887"/>
                  <a:pt x="0" y="1288"/>
                </a:cubicBezTo>
                <a:cubicBezTo>
                  <a:pt x="0" y="1489"/>
                  <a:pt x="100" y="1597"/>
                  <a:pt x="201" y="1597"/>
                </a:cubicBezTo>
                <a:cubicBezTo>
                  <a:pt x="418" y="1597"/>
                  <a:pt x="460" y="1255"/>
                  <a:pt x="836" y="1255"/>
                </a:cubicBezTo>
                <a:cubicBezTo>
                  <a:pt x="1204" y="1255"/>
                  <a:pt x="1246" y="1597"/>
                  <a:pt x="1463" y="1597"/>
                </a:cubicBezTo>
                <a:cubicBezTo>
                  <a:pt x="1564" y="1597"/>
                  <a:pt x="1664" y="1497"/>
                  <a:pt x="1664" y="1288"/>
                </a:cubicBezTo>
                <a:cubicBezTo>
                  <a:pt x="1664" y="887"/>
                  <a:pt x="1405" y="561"/>
                  <a:pt x="1229" y="561"/>
                </a:cubicBezTo>
                <a:close/>
                <a:moveTo>
                  <a:pt x="1246" y="811"/>
                </a:moveTo>
                <a:cubicBezTo>
                  <a:pt x="1296" y="811"/>
                  <a:pt x="1338" y="853"/>
                  <a:pt x="1338" y="903"/>
                </a:cubicBezTo>
                <a:cubicBezTo>
                  <a:pt x="1338" y="954"/>
                  <a:pt x="1296" y="995"/>
                  <a:pt x="1246" y="995"/>
                </a:cubicBezTo>
                <a:cubicBezTo>
                  <a:pt x="1204" y="995"/>
                  <a:pt x="1162" y="954"/>
                  <a:pt x="1162" y="903"/>
                </a:cubicBezTo>
                <a:cubicBezTo>
                  <a:pt x="1162" y="853"/>
                  <a:pt x="1204" y="811"/>
                  <a:pt x="1246" y="811"/>
                </a:cubicBezTo>
                <a:close/>
                <a:moveTo>
                  <a:pt x="627" y="1112"/>
                </a:moveTo>
                <a:cubicBezTo>
                  <a:pt x="485" y="1112"/>
                  <a:pt x="485" y="1112"/>
                  <a:pt x="485" y="1112"/>
                </a:cubicBezTo>
                <a:cubicBezTo>
                  <a:pt x="485" y="1255"/>
                  <a:pt x="485" y="1255"/>
                  <a:pt x="485" y="1255"/>
                </a:cubicBezTo>
                <a:cubicBezTo>
                  <a:pt x="351" y="1255"/>
                  <a:pt x="351" y="1255"/>
                  <a:pt x="351" y="1255"/>
                </a:cubicBezTo>
                <a:cubicBezTo>
                  <a:pt x="351" y="1112"/>
                  <a:pt x="351" y="1112"/>
                  <a:pt x="351" y="1112"/>
                </a:cubicBezTo>
                <a:cubicBezTo>
                  <a:pt x="209" y="1112"/>
                  <a:pt x="209" y="1112"/>
                  <a:pt x="209" y="1112"/>
                </a:cubicBezTo>
                <a:cubicBezTo>
                  <a:pt x="209" y="970"/>
                  <a:pt x="209" y="970"/>
                  <a:pt x="209" y="970"/>
                </a:cubicBezTo>
                <a:cubicBezTo>
                  <a:pt x="351" y="970"/>
                  <a:pt x="351" y="970"/>
                  <a:pt x="351" y="970"/>
                </a:cubicBezTo>
                <a:cubicBezTo>
                  <a:pt x="351" y="836"/>
                  <a:pt x="351" y="836"/>
                  <a:pt x="351" y="836"/>
                </a:cubicBezTo>
                <a:cubicBezTo>
                  <a:pt x="485" y="836"/>
                  <a:pt x="485" y="836"/>
                  <a:pt x="485" y="836"/>
                </a:cubicBezTo>
                <a:cubicBezTo>
                  <a:pt x="485" y="970"/>
                  <a:pt x="485" y="970"/>
                  <a:pt x="485" y="970"/>
                </a:cubicBezTo>
                <a:cubicBezTo>
                  <a:pt x="627" y="970"/>
                  <a:pt x="627" y="970"/>
                  <a:pt x="627" y="970"/>
                </a:cubicBezTo>
                <a:lnTo>
                  <a:pt x="627" y="1112"/>
                </a:lnTo>
                <a:close/>
                <a:moveTo>
                  <a:pt x="1020" y="1045"/>
                </a:moveTo>
                <a:cubicBezTo>
                  <a:pt x="1020" y="995"/>
                  <a:pt x="1062" y="954"/>
                  <a:pt x="1112" y="954"/>
                </a:cubicBezTo>
                <a:cubicBezTo>
                  <a:pt x="1162" y="954"/>
                  <a:pt x="1204" y="995"/>
                  <a:pt x="1204" y="1045"/>
                </a:cubicBezTo>
                <a:cubicBezTo>
                  <a:pt x="1204" y="1087"/>
                  <a:pt x="1162" y="1129"/>
                  <a:pt x="1112" y="1129"/>
                </a:cubicBezTo>
                <a:cubicBezTo>
                  <a:pt x="1062" y="1129"/>
                  <a:pt x="1020" y="1087"/>
                  <a:pt x="1020" y="1045"/>
                </a:cubicBezTo>
                <a:close/>
                <a:moveTo>
                  <a:pt x="1246" y="1271"/>
                </a:moveTo>
                <a:cubicBezTo>
                  <a:pt x="1204" y="1271"/>
                  <a:pt x="1162" y="1229"/>
                  <a:pt x="1162" y="1179"/>
                </a:cubicBezTo>
                <a:cubicBezTo>
                  <a:pt x="1162" y="1129"/>
                  <a:pt x="1204" y="1087"/>
                  <a:pt x="1246" y="1087"/>
                </a:cubicBezTo>
                <a:cubicBezTo>
                  <a:pt x="1296" y="1087"/>
                  <a:pt x="1338" y="1129"/>
                  <a:pt x="1338" y="1179"/>
                </a:cubicBezTo>
                <a:cubicBezTo>
                  <a:pt x="1338" y="1229"/>
                  <a:pt x="1296" y="1271"/>
                  <a:pt x="1246" y="1271"/>
                </a:cubicBezTo>
                <a:close/>
                <a:moveTo>
                  <a:pt x="1480" y="1045"/>
                </a:moveTo>
                <a:cubicBezTo>
                  <a:pt x="1480" y="1087"/>
                  <a:pt x="1438" y="1129"/>
                  <a:pt x="1388" y="1129"/>
                </a:cubicBezTo>
                <a:cubicBezTo>
                  <a:pt x="1338" y="1129"/>
                  <a:pt x="1296" y="1087"/>
                  <a:pt x="1296" y="1045"/>
                </a:cubicBezTo>
                <a:cubicBezTo>
                  <a:pt x="1296" y="995"/>
                  <a:pt x="1338" y="954"/>
                  <a:pt x="1388" y="954"/>
                </a:cubicBezTo>
                <a:cubicBezTo>
                  <a:pt x="1438" y="954"/>
                  <a:pt x="1480" y="995"/>
                  <a:pt x="1480" y="1045"/>
                </a:cubicBezTo>
                <a:close/>
                <a:moveTo>
                  <a:pt x="1480" y="1045"/>
                </a:moveTo>
                <a:lnTo>
                  <a:pt x="1480" y="10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09331" y="2312994"/>
            <a:ext cx="25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طراحی لوگو</a:t>
            </a:r>
            <a:endParaRPr lang="en-US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84884" y="3423776"/>
            <a:ext cx="25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طراحی موشن گرافیک تبلیغاتی</a:t>
            </a:r>
            <a:endParaRPr lang="en-US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986047" y="4730998"/>
            <a:ext cx="25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نیازهای نمایشگاهی از قبیل پاپ‌آپ، انواع استند و ...</a:t>
            </a:r>
            <a:endParaRPr lang="en-US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2055026" y="2363478"/>
            <a:ext cx="25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عکاسی صنعتی محصول</a:t>
            </a:r>
            <a:endParaRPr lang="en-US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1369388" y="3423776"/>
            <a:ext cx="25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طراحی اوراق اداری (کارت ویزیت، سربرگ، پاکت و...)</a:t>
            </a:r>
            <a:endParaRPr lang="en-US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886996" y="4520174"/>
            <a:ext cx="25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طراحی کاتالوگ، بروشور، پوستر، بیلبورد و اسلایدر</a:t>
            </a:r>
            <a:endParaRPr lang="en-US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2873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3" grpId="0" animBg="1"/>
      <p:bldP spid="34" grpId="0" animBg="1"/>
      <p:bldP spid="35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5268" y="3539514"/>
            <a:ext cx="5001463" cy="7242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باتشکر از شما عزیزان</a:t>
            </a:r>
            <a:endParaRPr lang="en-US" sz="4000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0147" y="1502819"/>
            <a:ext cx="1411706" cy="14117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290"/>
          <p:cNvSpPr>
            <a:spLocks noChangeAspect="1" noChangeArrowheads="1"/>
          </p:cNvSpPr>
          <p:nvPr/>
        </p:nvSpPr>
        <p:spPr bwMode="auto">
          <a:xfrm>
            <a:off x="5684625" y="1939356"/>
            <a:ext cx="822750" cy="637250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669900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9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2" name="Rectangle 178"/>
          <p:cNvSpPr>
            <a:spLocks noChangeArrowheads="1"/>
          </p:cNvSpPr>
          <p:nvPr/>
        </p:nvSpPr>
        <p:spPr bwMode="auto">
          <a:xfrm>
            <a:off x="9145611" y="5688526"/>
            <a:ext cx="281924" cy="3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215"/>
          <p:cNvSpPr>
            <a:spLocks noChangeArrowheads="1"/>
          </p:cNvSpPr>
          <p:nvPr/>
        </p:nvSpPr>
        <p:spPr bwMode="auto">
          <a:xfrm>
            <a:off x="8398110" y="5691748"/>
            <a:ext cx="273869" cy="3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Freeform 266"/>
          <p:cNvSpPr>
            <a:spLocks/>
          </p:cNvSpPr>
          <p:nvPr/>
        </p:nvSpPr>
        <p:spPr bwMode="auto">
          <a:xfrm>
            <a:off x="9285767" y="5688526"/>
            <a:ext cx="141767" cy="33831"/>
          </a:xfrm>
          <a:custGeom>
            <a:avLst/>
            <a:gdLst>
              <a:gd name="T0" fmla="*/ 88 w 88"/>
              <a:gd name="T1" fmla="*/ 0 h 21"/>
              <a:gd name="T2" fmla="*/ 0 w 88"/>
              <a:gd name="T3" fmla="*/ 0 h 21"/>
              <a:gd name="T4" fmla="*/ 0 w 88"/>
              <a:gd name="T5" fmla="*/ 21 h 21"/>
              <a:gd name="T6" fmla="*/ 0 w 88"/>
              <a:gd name="T7" fmla="*/ 21 h 21"/>
              <a:gd name="T8" fmla="*/ 47 w 88"/>
              <a:gd name="T9" fmla="*/ 21 h 21"/>
              <a:gd name="T10" fmla="*/ 88 w 88"/>
              <a:gd name="T11" fmla="*/ 21 h 21"/>
              <a:gd name="T12" fmla="*/ 88 w 88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" h="21">
                <a:moveTo>
                  <a:pt x="88" y="0"/>
                </a:moveTo>
                <a:lnTo>
                  <a:pt x="0" y="0"/>
                </a:lnTo>
                <a:lnTo>
                  <a:pt x="0" y="21"/>
                </a:lnTo>
                <a:lnTo>
                  <a:pt x="0" y="21"/>
                </a:lnTo>
                <a:lnTo>
                  <a:pt x="47" y="21"/>
                </a:lnTo>
                <a:lnTo>
                  <a:pt x="88" y="21"/>
                </a:lnTo>
                <a:lnTo>
                  <a:pt x="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Rectangle 292"/>
          <p:cNvSpPr>
            <a:spLocks noChangeArrowheads="1"/>
          </p:cNvSpPr>
          <p:nvPr/>
        </p:nvSpPr>
        <p:spPr bwMode="auto">
          <a:xfrm>
            <a:off x="8398110" y="5691748"/>
            <a:ext cx="273869" cy="3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" y="0"/>
            <a:ext cx="12177700" cy="5728029"/>
          </a:xfrm>
          <a:prstGeom prst="rect">
            <a:avLst/>
          </a:prstGeom>
        </p:spPr>
      </p:pic>
      <p:sp>
        <p:nvSpPr>
          <p:cNvPr id="327" name="Rectangle 303"/>
          <p:cNvSpPr>
            <a:spLocks noChangeArrowheads="1"/>
          </p:cNvSpPr>
          <p:nvPr/>
        </p:nvSpPr>
        <p:spPr bwMode="auto">
          <a:xfrm>
            <a:off x="0" y="5722357"/>
            <a:ext cx="12188778" cy="1138973"/>
          </a:xfrm>
          <a:prstGeom prst="rect">
            <a:avLst/>
          </a:prstGeom>
          <a:solidFill>
            <a:srgbClr val="225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2023139" y="6093969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F_yekan" pitchFamily="2" charset="0"/>
                <a:cs typeface="Segoe UI" panose="020B0502040204020203" pitchFamily="34" charset="0"/>
              </a:rPr>
              <a:t>09203226383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024967" y="613472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09044696656</a:t>
            </a:r>
            <a:endParaRPr lang="en-US" sz="20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7904261" y="6091789"/>
            <a:ext cx="2546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RoshdRayan@eptp.ir</a:t>
            </a:r>
          </a:p>
        </p:txBody>
      </p:sp>
      <p:sp>
        <p:nvSpPr>
          <p:cNvPr id="331" name="Freeform 31"/>
          <p:cNvSpPr>
            <a:spLocks/>
          </p:cNvSpPr>
          <p:nvPr/>
        </p:nvSpPr>
        <p:spPr bwMode="auto">
          <a:xfrm>
            <a:off x="1642385" y="6134720"/>
            <a:ext cx="447309" cy="447309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7" name="Shape 2944"/>
          <p:cNvSpPr/>
          <p:nvPr/>
        </p:nvSpPr>
        <p:spPr>
          <a:xfrm>
            <a:off x="7460989" y="6134720"/>
            <a:ext cx="412416" cy="412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340" name="Freeform 31"/>
          <p:cNvSpPr>
            <a:spLocks/>
          </p:cNvSpPr>
          <p:nvPr/>
        </p:nvSpPr>
        <p:spPr bwMode="auto">
          <a:xfrm>
            <a:off x="4551687" y="6099826"/>
            <a:ext cx="447309" cy="447309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9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329" grpId="0"/>
      <p:bldP spid="330" grpId="0"/>
      <p:bldP spid="331" grpId="0" animBg="1"/>
      <p:bldP spid="337" grpId="0" animBg="1"/>
      <p:bldP spid="3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7145" y="4919824"/>
            <a:ext cx="12192000" cy="194414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487266" y="5149599"/>
            <a:ext cx="0" cy="144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67642" y="4984205"/>
            <a:ext cx="33106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       </a:t>
            </a:r>
            <a:r>
              <a:rPr lang="fa-IR" sz="185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پژوهشگاه </a:t>
            </a:r>
            <a:r>
              <a:rPr lang="fa-IR" sz="185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نیرو </a:t>
            </a:r>
            <a:r>
              <a:rPr lang="fa-IR" sz="185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- ساختمان </a:t>
            </a:r>
            <a:r>
              <a:rPr lang="fa-IR" sz="185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رویش - طبقه منفی یک - اتاق </a:t>
            </a:r>
            <a:r>
              <a:rPr lang="fa-IR" sz="185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مشاوره</a:t>
            </a:r>
            <a:endParaRPr lang="id-ID" sz="185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6473" y="5899061"/>
            <a:ext cx="76338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fa-IR" sz="1700" b="1" dirty="0">
                <a:solidFill>
                  <a:prstClr val="white"/>
                </a:solidFill>
                <a:cs typeface="B Mitra" panose="00000400000000000000" pitchFamily="2" charset="-78"/>
              </a:rPr>
              <a:t>سرویس دهی مناسب، کیفیت، خدمات مداوم، پشتیبانی مناسب و رضایت مشترک، آرمان و هدف ماست.</a:t>
            </a:r>
            <a:endParaRPr lang="fa-IR" sz="17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87568" y="4960784"/>
            <a:ext cx="4144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باما در تماس باشید</a:t>
            </a:r>
            <a:endParaRPr lang="en-US" sz="44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12588" y="6002587"/>
            <a:ext cx="331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  </a:t>
            </a:r>
            <a:r>
              <a:rPr lang="fa-IR" sz="14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روزهای </a:t>
            </a:r>
            <a:r>
              <a:rPr lang="fa-IR" sz="14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یکشنبه و سه‌شنبه از ساعت 14 الی 17</a:t>
            </a:r>
            <a:endParaRPr lang="id-ID" sz="14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8" name="Shape 2934"/>
          <p:cNvSpPr/>
          <p:nvPr/>
        </p:nvSpPr>
        <p:spPr>
          <a:xfrm>
            <a:off x="11754349" y="5009935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40" name="Shape 2526"/>
          <p:cNvSpPr/>
          <p:nvPr/>
        </p:nvSpPr>
        <p:spPr>
          <a:xfrm>
            <a:off x="11798997" y="606884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00101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26810"/>
            <a:ext cx="10058400" cy="1473628"/>
          </a:xfrm>
        </p:spPr>
        <p:txBody>
          <a:bodyPr>
            <a:normAutofit/>
          </a:bodyPr>
          <a:lstStyle/>
          <a:p>
            <a:pPr algn="ctr" rtl="1"/>
            <a:r>
              <a:rPr lang="fa-IR" sz="5400" dirty="0" smtClean="0">
                <a:cs typeface="B Mitra" panose="00000400000000000000" pitchFamily="2" charset="-78"/>
              </a:rPr>
              <a:t>خدمات گروه رشد رایان</a:t>
            </a:r>
            <a:endParaRPr lang="en-US" sz="5400" dirty="0">
              <a:cs typeface="B Mitra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7"/>
            <a:ext cx="10058400" cy="1564613"/>
          </a:xfrm>
        </p:spPr>
        <p:txBody>
          <a:bodyPr>
            <a:normAutofit lnSpcReduction="10000"/>
          </a:bodyPr>
          <a:lstStyle/>
          <a:p>
            <a:pPr algn="ctr" rtl="1"/>
            <a:r>
              <a:rPr lang="fa-IR" sz="2800" dirty="0">
                <a:cs typeface="B Mitra" panose="00000400000000000000" pitchFamily="2" charset="-78"/>
              </a:rPr>
              <a:t>جناب آقای </a:t>
            </a:r>
            <a:r>
              <a:rPr lang="fa-IR" sz="2800" dirty="0" smtClean="0">
                <a:cs typeface="B Mitra" panose="00000400000000000000" pitchFamily="2" charset="-78"/>
              </a:rPr>
              <a:t>مهندس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اسکویی–کارشناس شبکه</a:t>
            </a:r>
          </a:p>
          <a:p>
            <a:pPr algn="ctr"/>
            <a:r>
              <a:rPr lang="fa-IR" sz="2800" dirty="0" smtClean="0">
                <a:cs typeface="B Mitra" panose="00000400000000000000" pitchFamily="2" charset="-78"/>
              </a:rPr>
              <a:t>سرکار خانم مهندس بابایی– کارشناس شبکه</a:t>
            </a:r>
            <a:endParaRPr lang="fa-IR" sz="2800" dirty="0">
              <a:cs typeface="B Mitra" panose="00000400000000000000" pitchFamily="2" charset="-78"/>
            </a:endParaRPr>
          </a:p>
          <a:p>
            <a:pPr algn="ctr"/>
            <a:r>
              <a:rPr lang="fa-IR" sz="2800" dirty="0" smtClean="0">
                <a:cs typeface="B Mitra" panose="00000400000000000000" pitchFamily="2" charset="-78"/>
              </a:rPr>
              <a:t>سرکارخانم مهندس رهبر – طراح سایت</a:t>
            </a:r>
            <a:endParaRPr lang="en-US" sz="2800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74" y="1764864"/>
            <a:ext cx="3626812" cy="9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11829" y="3261918"/>
            <a:ext cx="45565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500" spc="-150" dirty="0">
                <a:solidFill>
                  <a:prstClr val="white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معرفی گروه رشد رایان</a:t>
            </a:r>
            <a:endParaRPr lang="en-US" sz="2000" spc="-150" dirty="0">
              <a:solidFill>
                <a:prstClr val="white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 rot="16200000" flipV="1">
            <a:off x="6393277" y="3459151"/>
            <a:ext cx="829060" cy="58981"/>
            <a:chOff x="218941" y="5868568"/>
            <a:chExt cx="11702678" cy="164262"/>
          </a:xfrm>
          <a:solidFill>
            <a:srgbClr val="7ABC32"/>
          </a:solidFill>
        </p:grpSpPr>
        <p:sp>
          <p:nvSpPr>
            <p:cNvPr id="7" name="Rounded Rectangle 6"/>
            <p:cNvSpPr/>
            <p:nvPr/>
          </p:nvSpPr>
          <p:spPr>
            <a:xfrm>
              <a:off x="218941" y="5868568"/>
              <a:ext cx="2165138" cy="164262"/>
            </a:xfrm>
            <a:prstGeom prst="roundRect">
              <a:avLst/>
            </a:prstGeom>
            <a:solidFill>
              <a:srgbClr val="33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603326" y="5868568"/>
              <a:ext cx="2165138" cy="164262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87711" y="5868568"/>
              <a:ext cx="2165138" cy="164262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372096" y="5868568"/>
              <a:ext cx="2165138" cy="164262"/>
            </a:xfrm>
            <a:prstGeom prst="round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756481" y="5868568"/>
              <a:ext cx="2165138" cy="1642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98" y="3035632"/>
            <a:ext cx="3626812" cy="9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6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9260" y="-17883"/>
            <a:ext cx="554125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5866" y="4765784"/>
            <a:ext cx="6650750" cy="2082800"/>
            <a:chOff x="5563117" y="4738956"/>
            <a:chExt cx="6650750" cy="2082800"/>
          </a:xfrm>
        </p:grpSpPr>
        <p:sp>
          <p:nvSpPr>
            <p:cNvPr id="45" name="Freeform 44"/>
            <p:cNvSpPr/>
            <p:nvPr/>
          </p:nvSpPr>
          <p:spPr>
            <a:xfrm>
              <a:off x="5563117" y="4738956"/>
              <a:ext cx="6650750" cy="2082800"/>
            </a:xfrm>
            <a:custGeom>
              <a:avLst/>
              <a:gdLst>
                <a:gd name="connsiteX0" fmla="*/ 6650750 w 6650750"/>
                <a:gd name="connsiteY0" fmla="*/ 0 h 2082800"/>
                <a:gd name="connsiteX1" fmla="*/ 0 w 6650750"/>
                <a:gd name="connsiteY1" fmla="*/ 0 h 2082800"/>
                <a:gd name="connsiteX2" fmla="*/ 0 w 6650750"/>
                <a:gd name="connsiteY2" fmla="*/ 2082800 h 2082800"/>
                <a:gd name="connsiteX3" fmla="*/ 6650750 w 6650750"/>
                <a:gd name="connsiteY3" fmla="*/ 2082800 h 2082800"/>
                <a:gd name="connsiteX4" fmla="*/ 6650750 w 6650750"/>
                <a:gd name="connsiteY4" fmla="*/ 1467592 h 2082800"/>
                <a:gd name="connsiteX5" fmla="*/ 6592516 w 6650750"/>
                <a:gd name="connsiteY5" fmla="*/ 1465096 h 2082800"/>
                <a:gd name="connsiteX6" fmla="*/ 6366357 w 6650750"/>
                <a:gd name="connsiteY6" fmla="*/ 1359427 h 2082800"/>
                <a:gd name="connsiteX7" fmla="*/ 6336919 w 6650750"/>
                <a:gd name="connsiteY7" fmla="*/ 755261 h 2082800"/>
                <a:gd name="connsiteX8" fmla="*/ 6632843 w 6650750"/>
                <a:gd name="connsiteY8" fmla="*/ 614189 h 2082800"/>
                <a:gd name="connsiteX9" fmla="*/ 6650750 w 6650750"/>
                <a:gd name="connsiteY9" fmla="*/ 614957 h 20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0750" h="2082800">
                  <a:moveTo>
                    <a:pt x="6650750" y="0"/>
                  </a:moveTo>
                  <a:lnTo>
                    <a:pt x="0" y="0"/>
                  </a:lnTo>
                  <a:lnTo>
                    <a:pt x="0" y="2082800"/>
                  </a:lnTo>
                  <a:lnTo>
                    <a:pt x="6650750" y="2082800"/>
                  </a:lnTo>
                  <a:lnTo>
                    <a:pt x="6650750" y="1467592"/>
                  </a:lnTo>
                  <a:lnTo>
                    <a:pt x="6592516" y="1465096"/>
                  </a:lnTo>
                  <a:cubicBezTo>
                    <a:pt x="6510986" y="1453719"/>
                    <a:pt x="6431956" y="1418689"/>
                    <a:pt x="6366357" y="1359427"/>
                  </a:cubicBezTo>
                  <a:cubicBezTo>
                    <a:pt x="6191426" y="1201397"/>
                    <a:pt x="6178247" y="930903"/>
                    <a:pt x="6336919" y="755261"/>
                  </a:cubicBezTo>
                  <a:cubicBezTo>
                    <a:pt x="6416255" y="667440"/>
                    <a:pt x="6523533" y="619960"/>
                    <a:pt x="6632843" y="614189"/>
                  </a:cubicBezTo>
                  <a:lnTo>
                    <a:pt x="6650750" y="6149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33577" y="5019321"/>
              <a:ext cx="4755638" cy="353935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r" rtl="1"/>
              <a:r>
                <a:rPr lang="fa-IR" sz="2000" dirty="0">
                  <a:solidFill>
                    <a:prstClr val="white"/>
                  </a:solidFill>
                  <a:latin typeface="Segoe UI" panose="020B0502040204020203" pitchFamily="34" charset="0"/>
                  <a:cs typeface="B Yekan" panose="00000400000000000000" pitchFamily="2" charset="-78"/>
                </a:rPr>
                <a:t>ارزش‌های کارگروه</a:t>
              </a:r>
              <a:endParaRPr lang="id-ID" sz="20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5254" y="5464082"/>
              <a:ext cx="500396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fa-IR" dirty="0">
                  <a:solidFill>
                    <a:prstClr val="white"/>
                  </a:solidFill>
                  <a:latin typeface="Adobe Arabic" panose="02040503050201020203" pitchFamily="18" charset="-78"/>
                  <a:cs typeface="B Mitra" panose="00000400000000000000" pitchFamily="2" charset="-78"/>
                </a:rPr>
                <a:t>انضباط کاری، تعهد و مسئولیت پذیری، صداقت، انتقاد پذیری، احترام متقابل و تلاش برای رشد فردی، مجموعه اصول و ارزش هایی هستند که اعضای این مجموعه به آنها پایبند هستند.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78816" y="844729"/>
            <a:ext cx="277647" cy="276819"/>
            <a:chOff x="2138511" y="2464802"/>
            <a:chExt cx="354012" cy="352956"/>
          </a:xfrm>
          <a:solidFill>
            <a:srgbClr val="7ABC3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991389" y="749730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fa-IR" sz="2400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گروه </a:t>
            </a:r>
            <a:r>
              <a:rPr lang="fa-IR" sz="2400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ارایه </a:t>
            </a:r>
            <a:r>
              <a:rPr lang="fa-IR" sz="2400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خدمات</a:t>
            </a:r>
            <a:r>
              <a:rPr lang="en-US" sz="2400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  </a:t>
            </a:r>
            <a:r>
              <a:rPr lang="en-US" sz="2400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IT </a:t>
            </a:r>
            <a:endParaRPr lang="id-ID" sz="2400" b="1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9965" y="1231626"/>
            <a:ext cx="4680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معنی واژه خدمت یا همان سرویس را میتوان به این شکل توضبح داد: ایجاد ارزش برای مشتری از طریق تسهیل کردن روند رسیدن به خواسته‌های مشتری بدون اینکه درگیر مالکیت ریسک و هزینه‌ای شود، ما تعریف و ارائه سرویس را مبتنی بر یک یا چند نیاز از مجموعه نیازهای مشتری انجام می‌دهیم و بنا به نیازهای مشتری راهکاری را ارایه میدهیم که مشتری به خواسته اش برسد و نیازش برآورده بشه و فقط بابت رسیدن به خواسته اش هزینه نهایی یا در واقع هزینه عملیاتی شدن درخواستش را بپردازد</a:t>
            </a:r>
            <a:endParaRPr lang="en-US" sz="20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 flipH="1">
            <a:off x="6246466" y="5407172"/>
            <a:ext cx="779918" cy="783090"/>
            <a:chOff x="5148382" y="5425056"/>
            <a:chExt cx="779918" cy="783090"/>
          </a:xfrm>
        </p:grpSpPr>
        <p:sp>
          <p:nvSpPr>
            <p:cNvPr id="49" name="Oval 48"/>
            <p:cNvSpPr/>
            <p:nvPr/>
          </p:nvSpPr>
          <p:spPr>
            <a:xfrm rot="13674348">
              <a:off x="5146796" y="5426642"/>
              <a:ext cx="783090" cy="779918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 rot="16277391">
              <a:off x="5413010" y="5755396"/>
              <a:ext cx="289663" cy="137442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12" y="559275"/>
            <a:ext cx="3381375" cy="84772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875606" y="5084708"/>
            <a:ext cx="277647" cy="276819"/>
            <a:chOff x="2138511" y="2464802"/>
            <a:chExt cx="354012" cy="352956"/>
          </a:xfrm>
          <a:solidFill>
            <a:srgbClr val="7ABC32"/>
          </a:solidFill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4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06075" y="407682"/>
            <a:ext cx="6179850" cy="1086907"/>
            <a:chOff x="5988387" y="483017"/>
            <a:chExt cx="12359700" cy="2173813"/>
          </a:xfrm>
        </p:grpSpPr>
        <p:sp>
          <p:nvSpPr>
            <p:cNvPr id="3" name="TextBox 2"/>
            <p:cNvSpPr txBox="1"/>
            <p:nvPr/>
          </p:nvSpPr>
          <p:spPr>
            <a:xfrm>
              <a:off x="5988387" y="483017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fa-IR" sz="4400" spc="-150" dirty="0">
                  <a:solidFill>
                    <a:prstClr val="white"/>
                  </a:solidFill>
                  <a:latin typeface="Segoe UI" panose="020B0502040204020203" pitchFamily="34" charset="0"/>
                  <a:cs typeface="B Yekan" panose="00000400000000000000" pitchFamily="2" charset="-78"/>
                </a:rPr>
                <a:t>خدمات ما</a:t>
              </a:r>
              <a:endParaRPr lang="id-ID" sz="4400" spc="-15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361237" y="1817714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1"/>
              <a:r>
                <a:rPr lang="fa-IR" sz="2900" dirty="0" smtClean="0">
                  <a:solidFill>
                    <a:prstClr val="white"/>
                  </a:solidFill>
                  <a:latin typeface="Adobe Arabic" panose="02040503050201020203" pitchFamily="18" charset="-78"/>
                  <a:cs typeface="B Mitra" panose="00000400000000000000" pitchFamily="2" charset="-78"/>
                </a:rPr>
                <a:t>خدمات قابل ارایه توسط گروه </a:t>
              </a:r>
              <a:r>
                <a:rPr lang="fa-IR" sz="2900" dirty="0" smtClean="0">
                  <a:solidFill>
                    <a:srgbClr val="7ABC32"/>
                  </a:solidFill>
                  <a:latin typeface="Adobe Arabic" panose="02040503050201020203" pitchFamily="18" charset="-78"/>
                  <a:cs typeface="B Mitra" panose="00000400000000000000" pitchFamily="2" charset="-78"/>
                </a:rPr>
                <a:t>رشدرایان</a:t>
              </a:r>
              <a:endParaRPr lang="en-US" sz="2900" dirty="0">
                <a:solidFill>
                  <a:srgbClr val="7ABC32"/>
                </a:solidFill>
                <a:latin typeface="Adobe Arabic" panose="02040503050201020203" pitchFamily="18" charset="-78"/>
                <a:cs typeface="B Mitra" panose="00000400000000000000" pitchFamily="2" charset="-78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440496" y="1979058"/>
            <a:ext cx="2332900" cy="3066848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3396" y="1979058"/>
            <a:ext cx="2332900" cy="30668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6296" y="1979058"/>
            <a:ext cx="2332900" cy="3066848"/>
          </a:xfrm>
          <a:prstGeom prst="rect">
            <a:avLst/>
          </a:prstGeom>
          <a:solidFill>
            <a:srgbClr val="7A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11361" y="1979057"/>
            <a:ext cx="2332900" cy="30668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49746" y="23988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82646" y="23988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15546" y="23988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148446" y="23988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4298" y="3768537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پشتیبانی </a:t>
            </a:r>
            <a:endParaRPr lang="en-US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سیستم </a:t>
            </a:r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های کاری</a:t>
            </a:r>
            <a:endParaRPr lang="id-ID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2533" y="3768538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طراحی </a:t>
            </a:r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و نگهداری </a:t>
            </a:r>
            <a:endParaRPr lang="en-US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سیستمهای </a:t>
            </a:r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نرم </a:t>
            </a:r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افزاری</a:t>
            </a:r>
            <a:endParaRPr lang="id-ID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3869" y="3856052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	پشتیبانی شبکه</a:t>
            </a:r>
            <a:endParaRPr lang="id-ID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73527" y="3732942"/>
            <a:ext cx="1664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پشتیبانی</a:t>
            </a:r>
            <a:endParaRPr lang="en-US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 </a:t>
            </a:r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سرویس های شبکه</a:t>
            </a:r>
            <a:endParaRPr lang="id-ID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74115" y="3313200"/>
            <a:ext cx="398563" cy="398563"/>
            <a:chOff x="3574115" y="3313200"/>
            <a:chExt cx="398563" cy="398563"/>
          </a:xfrm>
        </p:grpSpPr>
        <p:sp>
          <p:nvSpPr>
            <p:cNvPr id="14" name="Diamond 13"/>
            <p:cNvSpPr/>
            <p:nvPr/>
          </p:nvSpPr>
          <p:spPr>
            <a:xfrm>
              <a:off x="3574115" y="3313200"/>
              <a:ext cx="398563" cy="39856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ABC3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 rot="16200000">
              <a:off x="3706393" y="3462003"/>
              <a:ext cx="184751" cy="100957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tx2"/>
            </a:solidFill>
            <a:ln w="19050">
              <a:solidFill>
                <a:srgbClr val="66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07014" y="3313200"/>
            <a:ext cx="398563" cy="398563"/>
            <a:chOff x="5907014" y="3313200"/>
            <a:chExt cx="398563" cy="398563"/>
          </a:xfrm>
        </p:grpSpPr>
        <p:sp>
          <p:nvSpPr>
            <p:cNvPr id="15" name="Diamond 14"/>
            <p:cNvSpPr/>
            <p:nvPr/>
          </p:nvSpPr>
          <p:spPr>
            <a:xfrm>
              <a:off x="5907014" y="3313200"/>
              <a:ext cx="398563" cy="39856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 rot="16200000">
              <a:off x="6036564" y="3462003"/>
              <a:ext cx="184751" cy="100957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tx2"/>
            </a:solidFill>
            <a:ln w="19050">
              <a:solidFill>
                <a:srgbClr val="66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39914" y="3313200"/>
            <a:ext cx="398563" cy="398563"/>
            <a:chOff x="8239914" y="3313200"/>
            <a:chExt cx="398563" cy="398563"/>
          </a:xfrm>
        </p:grpSpPr>
        <p:sp>
          <p:nvSpPr>
            <p:cNvPr id="16" name="Diamond 15"/>
            <p:cNvSpPr/>
            <p:nvPr/>
          </p:nvSpPr>
          <p:spPr>
            <a:xfrm>
              <a:off x="8239914" y="3313200"/>
              <a:ext cx="398563" cy="39856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 rot="16200000">
              <a:off x="8369464" y="3462003"/>
              <a:ext cx="184751" cy="100957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tx2"/>
            </a:solidFill>
            <a:ln w="19050">
              <a:solidFill>
                <a:srgbClr val="66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Shape 2696"/>
          <p:cNvSpPr/>
          <p:nvPr/>
        </p:nvSpPr>
        <p:spPr>
          <a:xfrm>
            <a:off x="9465981" y="270531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5C9C0E"/>
          </a:solidFill>
          <a:ln w="12700">
            <a:miter lim="400000"/>
          </a:ln>
        </p:spPr>
        <p:txBody>
          <a:bodyPr lIns="19045" tIns="19045" rIns="19045" bIns="19045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n/>
              <a:solidFill>
                <a:srgbClr val="4098D4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42" name="Shape 2850"/>
          <p:cNvSpPr/>
          <p:nvPr/>
        </p:nvSpPr>
        <p:spPr>
          <a:xfrm>
            <a:off x="7161810" y="270531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rgbClr val="5C9C0E"/>
          </a:solidFill>
          <a:ln w="12700">
            <a:miter lim="400000"/>
          </a:ln>
        </p:spPr>
        <p:txBody>
          <a:bodyPr lIns="19045" tIns="19045" rIns="19045" bIns="19045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n>
                <a:solidFill>
                  <a:srgbClr val="5C9C0E"/>
                </a:solidFill>
              </a:ln>
              <a:solidFill>
                <a:srgbClr val="4098D4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44" name="Shape 2705"/>
          <p:cNvSpPr/>
          <p:nvPr/>
        </p:nvSpPr>
        <p:spPr>
          <a:xfrm>
            <a:off x="4800587" y="2734032"/>
            <a:ext cx="279260" cy="279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3820"/>
                </a:moveTo>
                <a:lnTo>
                  <a:pt x="7853" y="2877"/>
                </a:lnTo>
                <a:lnTo>
                  <a:pt x="7853" y="8838"/>
                </a:lnTo>
                <a:lnTo>
                  <a:pt x="982" y="8838"/>
                </a:lnTo>
                <a:cubicBezTo>
                  <a:pt x="982" y="8838"/>
                  <a:pt x="982" y="3820"/>
                  <a:pt x="982" y="3820"/>
                </a:cubicBezTo>
                <a:close/>
                <a:moveTo>
                  <a:pt x="0" y="9819"/>
                </a:moveTo>
                <a:lnTo>
                  <a:pt x="8835" y="9819"/>
                </a:lnTo>
                <a:lnTo>
                  <a:pt x="8835" y="1752"/>
                </a:lnTo>
                <a:lnTo>
                  <a:pt x="0" y="2964"/>
                </a:lnTo>
                <a:cubicBezTo>
                  <a:pt x="0" y="2964"/>
                  <a:pt x="0" y="9819"/>
                  <a:pt x="0" y="9819"/>
                </a:cubicBezTo>
                <a:close/>
                <a:moveTo>
                  <a:pt x="20618" y="8838"/>
                </a:moveTo>
                <a:lnTo>
                  <a:pt x="11771" y="8838"/>
                </a:lnTo>
                <a:lnTo>
                  <a:pt x="11771" y="2339"/>
                </a:lnTo>
                <a:lnTo>
                  <a:pt x="20618" y="1125"/>
                </a:lnTo>
                <a:cubicBezTo>
                  <a:pt x="20618" y="1125"/>
                  <a:pt x="20618" y="8838"/>
                  <a:pt x="20618" y="8838"/>
                </a:cubicBezTo>
                <a:close/>
                <a:moveTo>
                  <a:pt x="10789" y="1484"/>
                </a:moveTo>
                <a:lnTo>
                  <a:pt x="10789" y="9819"/>
                </a:lnTo>
                <a:lnTo>
                  <a:pt x="21600" y="9819"/>
                </a:lnTo>
                <a:lnTo>
                  <a:pt x="21600" y="0"/>
                </a:lnTo>
                <a:cubicBezTo>
                  <a:pt x="21600" y="0"/>
                  <a:pt x="10789" y="1484"/>
                  <a:pt x="10789" y="1484"/>
                </a:cubicBezTo>
                <a:close/>
                <a:moveTo>
                  <a:pt x="982" y="12763"/>
                </a:moveTo>
                <a:lnTo>
                  <a:pt x="7853" y="12763"/>
                </a:lnTo>
                <a:lnTo>
                  <a:pt x="7853" y="18722"/>
                </a:lnTo>
                <a:lnTo>
                  <a:pt x="982" y="17780"/>
                </a:lnTo>
                <a:cubicBezTo>
                  <a:pt x="982" y="17780"/>
                  <a:pt x="982" y="12763"/>
                  <a:pt x="982" y="12763"/>
                </a:cubicBezTo>
                <a:close/>
                <a:moveTo>
                  <a:pt x="0" y="18635"/>
                </a:moveTo>
                <a:lnTo>
                  <a:pt x="8835" y="19848"/>
                </a:lnTo>
                <a:lnTo>
                  <a:pt x="8835" y="11782"/>
                </a:lnTo>
                <a:lnTo>
                  <a:pt x="0" y="11782"/>
                </a:lnTo>
                <a:cubicBezTo>
                  <a:pt x="0" y="11782"/>
                  <a:pt x="0" y="18635"/>
                  <a:pt x="0" y="18635"/>
                </a:cubicBezTo>
                <a:close/>
                <a:moveTo>
                  <a:pt x="11771" y="12763"/>
                </a:moveTo>
                <a:lnTo>
                  <a:pt x="20618" y="12763"/>
                </a:lnTo>
                <a:lnTo>
                  <a:pt x="20618" y="20475"/>
                </a:lnTo>
                <a:lnTo>
                  <a:pt x="11771" y="19261"/>
                </a:lnTo>
                <a:cubicBezTo>
                  <a:pt x="11771" y="19261"/>
                  <a:pt x="11771" y="12763"/>
                  <a:pt x="11771" y="12763"/>
                </a:cubicBezTo>
                <a:close/>
                <a:moveTo>
                  <a:pt x="10789" y="20116"/>
                </a:moveTo>
                <a:lnTo>
                  <a:pt x="21600" y="21600"/>
                </a:lnTo>
                <a:lnTo>
                  <a:pt x="21600" y="11782"/>
                </a:lnTo>
                <a:lnTo>
                  <a:pt x="10789" y="11782"/>
                </a:lnTo>
                <a:cubicBezTo>
                  <a:pt x="10789" y="11782"/>
                  <a:pt x="10789" y="20116"/>
                  <a:pt x="10789" y="20116"/>
                </a:cubicBezTo>
                <a:close/>
              </a:path>
            </a:pathLst>
          </a:custGeom>
          <a:solidFill>
            <a:srgbClr val="5C9C0E"/>
          </a:solidFill>
          <a:ln w="12700">
            <a:miter lim="400000"/>
          </a:ln>
        </p:spPr>
        <p:txBody>
          <a:bodyPr lIns="19045" tIns="19045" rIns="19045" bIns="19045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b="1" dirty="0">
              <a:ln/>
              <a:solidFill>
                <a:srgbClr val="4098D4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45" name="Shape 2646"/>
          <p:cNvSpPr/>
          <p:nvPr/>
        </p:nvSpPr>
        <p:spPr>
          <a:xfrm>
            <a:off x="2481200" y="270531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5C9C0E"/>
          </a:solidFill>
          <a:ln w="12700">
            <a:solidFill>
              <a:srgbClr val="5C9C0E"/>
            </a:solidFill>
            <a:miter lim="400000"/>
          </a:ln>
        </p:spPr>
        <p:txBody>
          <a:bodyPr lIns="19045" tIns="19045" rIns="19045" bIns="19045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n>
                <a:solidFill>
                  <a:srgbClr val="5C9C0E"/>
                </a:solidFill>
              </a:ln>
              <a:solidFill>
                <a:srgbClr val="5C9C0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5978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682515" y="1881531"/>
            <a:ext cx="2332900" cy="30668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6839" y="1881532"/>
            <a:ext cx="2332900" cy="3066848"/>
          </a:xfrm>
          <a:prstGeom prst="rect">
            <a:avLst/>
          </a:prstGeom>
          <a:solidFill>
            <a:srgbClr val="7A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39739" y="1881532"/>
            <a:ext cx="2332900" cy="30668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383189" y="230127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716089" y="230127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048989" y="230127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93445" y="3614237"/>
            <a:ext cx="73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آموزش</a:t>
            </a:r>
            <a:endParaRPr lang="id-ID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47694" y="3567269"/>
            <a:ext cx="1098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 </a:t>
            </a:r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سیستم‌های</a:t>
            </a:r>
            <a:endParaRPr lang="en-US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 </a:t>
            </a:r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حفاظتی</a:t>
            </a:r>
            <a:endParaRPr lang="id-ID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49707" y="3597490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طراحی گرافیکی</a:t>
            </a:r>
            <a:endParaRPr lang="id-ID" sz="16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807557" y="3215674"/>
            <a:ext cx="398563" cy="398563"/>
            <a:chOff x="5907014" y="3313200"/>
            <a:chExt cx="398563" cy="398563"/>
          </a:xfrm>
        </p:grpSpPr>
        <p:sp>
          <p:nvSpPr>
            <p:cNvPr id="60" name="Diamond 59"/>
            <p:cNvSpPr/>
            <p:nvPr/>
          </p:nvSpPr>
          <p:spPr>
            <a:xfrm>
              <a:off x="5907014" y="3313200"/>
              <a:ext cx="398563" cy="39856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Freeform 6"/>
            <p:cNvSpPr>
              <a:spLocks noEditPoints="1"/>
            </p:cNvSpPr>
            <p:nvPr/>
          </p:nvSpPr>
          <p:spPr bwMode="auto">
            <a:xfrm rot="16200000">
              <a:off x="6036564" y="3462003"/>
              <a:ext cx="184751" cy="100957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tx2"/>
            </a:solidFill>
            <a:ln w="19050">
              <a:solidFill>
                <a:srgbClr val="66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40457" y="3215674"/>
            <a:ext cx="398563" cy="398563"/>
            <a:chOff x="8239914" y="3313200"/>
            <a:chExt cx="398563" cy="398563"/>
          </a:xfrm>
        </p:grpSpPr>
        <p:sp>
          <p:nvSpPr>
            <p:cNvPr id="63" name="Diamond 62"/>
            <p:cNvSpPr/>
            <p:nvPr/>
          </p:nvSpPr>
          <p:spPr>
            <a:xfrm>
              <a:off x="8239914" y="3313200"/>
              <a:ext cx="398563" cy="39856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 rot="16200000">
              <a:off x="8369464" y="3462003"/>
              <a:ext cx="184751" cy="100957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tx2"/>
            </a:solidFill>
            <a:ln w="19050">
              <a:solidFill>
                <a:srgbClr val="66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06075" y="407682"/>
            <a:ext cx="6179850" cy="1086907"/>
            <a:chOff x="5988387" y="483017"/>
            <a:chExt cx="12359700" cy="2173813"/>
          </a:xfrm>
        </p:grpSpPr>
        <p:sp>
          <p:nvSpPr>
            <p:cNvPr id="69" name="TextBox 68"/>
            <p:cNvSpPr txBox="1"/>
            <p:nvPr/>
          </p:nvSpPr>
          <p:spPr>
            <a:xfrm>
              <a:off x="5988387" y="483017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fa-IR" sz="4400" spc="-150" dirty="0">
                  <a:solidFill>
                    <a:prstClr val="white"/>
                  </a:solidFill>
                  <a:latin typeface="Segoe UI" panose="020B0502040204020203" pitchFamily="34" charset="0"/>
                  <a:cs typeface="B Yekan" panose="00000400000000000000" pitchFamily="2" charset="-78"/>
                </a:rPr>
                <a:t>خدمات ما</a:t>
              </a:r>
              <a:endParaRPr lang="id-ID" sz="4400" spc="-15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70" name="Subtitle 2"/>
            <p:cNvSpPr txBox="1">
              <a:spLocks/>
            </p:cNvSpPr>
            <p:nvPr/>
          </p:nvSpPr>
          <p:spPr>
            <a:xfrm>
              <a:off x="6361237" y="1817714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1"/>
              <a:r>
                <a:rPr lang="fa-IR" sz="2900" dirty="0" smtClean="0">
                  <a:solidFill>
                    <a:prstClr val="white"/>
                  </a:solidFill>
                  <a:latin typeface="Adobe Arabic" panose="02040503050201020203" pitchFamily="18" charset="-78"/>
                  <a:cs typeface="B Mitra" panose="00000400000000000000" pitchFamily="2" charset="-78"/>
                </a:rPr>
                <a:t>خدمات قابل ارایه توسط گروه </a:t>
              </a:r>
              <a:r>
                <a:rPr lang="fa-IR" sz="2900" dirty="0" smtClean="0">
                  <a:solidFill>
                    <a:srgbClr val="7ABC32"/>
                  </a:solidFill>
                  <a:latin typeface="Adobe Arabic" panose="02040503050201020203" pitchFamily="18" charset="-78"/>
                  <a:cs typeface="B Mitra" panose="00000400000000000000" pitchFamily="2" charset="-78"/>
                </a:rPr>
                <a:t>رشدرایان</a:t>
              </a:r>
              <a:endParaRPr lang="en-US" sz="2900" dirty="0">
                <a:solidFill>
                  <a:srgbClr val="7ABC32"/>
                </a:solidFill>
                <a:latin typeface="Adobe Arabic" panose="02040503050201020203" pitchFamily="18" charset="-78"/>
                <a:cs typeface="B Mitra" panose="00000400000000000000" pitchFamily="2" charset="-78"/>
              </a:endParaRPr>
            </a:p>
          </p:txBody>
        </p:sp>
      </p:grpSp>
      <p:sp>
        <p:nvSpPr>
          <p:cNvPr id="71" name="Shape 2551"/>
          <p:cNvSpPr/>
          <p:nvPr/>
        </p:nvSpPr>
        <p:spPr>
          <a:xfrm>
            <a:off x="8366525" y="25735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5C9C0E"/>
          </a:solidFill>
          <a:ln w="12700">
            <a:solidFill>
              <a:srgbClr val="5C9C0E"/>
            </a:solidFill>
            <a:miter lim="400000"/>
          </a:ln>
        </p:spPr>
        <p:txBody>
          <a:bodyPr lIns="19045" tIns="19045" rIns="19045" bIns="19045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n/>
              <a:solidFill>
                <a:srgbClr val="4098D4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952"/>
          <p:cNvSpPr/>
          <p:nvPr/>
        </p:nvSpPr>
        <p:spPr>
          <a:xfrm>
            <a:off x="6027451" y="2584737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9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</a:path>
            </a:pathLst>
          </a:custGeom>
          <a:solidFill>
            <a:srgbClr val="5C9C0E"/>
          </a:solidFill>
          <a:ln w="12700">
            <a:solidFill>
              <a:srgbClr val="5C9C0E"/>
            </a:solidFill>
            <a:miter lim="400000"/>
          </a:ln>
        </p:spPr>
        <p:txBody>
          <a:bodyPr lIns="19045" tIns="19045" rIns="19045" bIns="19045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n/>
              <a:solidFill>
                <a:srgbClr val="4098D4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73" name="Shape 2731"/>
          <p:cNvSpPr/>
          <p:nvPr/>
        </p:nvSpPr>
        <p:spPr>
          <a:xfrm>
            <a:off x="3709301" y="2631506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5C9C0E"/>
          </a:solidFill>
          <a:ln w="12700">
            <a:miter lim="400000"/>
          </a:ln>
        </p:spPr>
        <p:txBody>
          <a:bodyPr lIns="19045" tIns="19045" rIns="19045" bIns="19045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n>
                <a:solidFill>
                  <a:srgbClr val="5C9C0E"/>
                </a:solidFill>
              </a:ln>
              <a:solidFill>
                <a:srgbClr val="5C9C0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731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16121" y="1042036"/>
            <a:ext cx="4077266" cy="3827672"/>
            <a:chOff x="1443" y="43"/>
            <a:chExt cx="4770" cy="4478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1443" y="2108"/>
              <a:ext cx="1682" cy="204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6 h 866"/>
                <a:gd name="T6" fmla="*/ 549 w 711"/>
                <a:gd name="T7" fmla="*/ 247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3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59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6"/>
                  </a:cubicBezTo>
                  <a:cubicBezTo>
                    <a:pt x="549" y="247"/>
                    <a:pt x="549" y="247"/>
                    <a:pt x="549" y="247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59"/>
                    <a:pt x="539" y="859"/>
                    <a:pt x="539" y="859"/>
                  </a:cubicBezTo>
                  <a:cubicBezTo>
                    <a:pt x="487" y="614"/>
                    <a:pt x="487" y="614"/>
                    <a:pt x="487" y="614"/>
                  </a:cubicBezTo>
                  <a:cubicBezTo>
                    <a:pt x="709" y="567"/>
                    <a:pt x="709" y="567"/>
                    <a:pt x="709" y="567"/>
                  </a:cubicBez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2595" y="3369"/>
              <a:ext cx="2026" cy="1152"/>
            </a:xfrm>
            <a:custGeom>
              <a:avLst/>
              <a:gdLst>
                <a:gd name="T0" fmla="*/ 731 w 856"/>
                <a:gd name="T1" fmla="*/ 74 h 487"/>
                <a:gd name="T2" fmla="*/ 730 w 856"/>
                <a:gd name="T3" fmla="*/ 71 h 487"/>
                <a:gd name="T4" fmla="*/ 330 w 856"/>
                <a:gd name="T5" fmla="*/ 79 h 487"/>
                <a:gd name="T6" fmla="*/ 381 w 856"/>
                <a:gd name="T7" fmla="*/ 0 h 487"/>
                <a:gd name="T8" fmla="*/ 222 w 856"/>
                <a:gd name="T9" fmla="*/ 34 h 487"/>
                <a:gd name="T10" fmla="*/ 0 w 856"/>
                <a:gd name="T11" fmla="*/ 81 h 487"/>
                <a:gd name="T12" fmla="*/ 52 w 856"/>
                <a:gd name="T13" fmla="*/ 326 h 487"/>
                <a:gd name="T14" fmla="*/ 81 w 856"/>
                <a:gd name="T15" fmla="*/ 462 h 487"/>
                <a:gd name="T16" fmla="*/ 136 w 856"/>
                <a:gd name="T17" fmla="*/ 378 h 487"/>
                <a:gd name="T18" fmla="*/ 856 w 856"/>
                <a:gd name="T19" fmla="*/ 396 h 487"/>
                <a:gd name="T20" fmla="*/ 854 w 856"/>
                <a:gd name="T21" fmla="*/ 389 h 487"/>
                <a:gd name="T22" fmla="*/ 630 w 856"/>
                <a:gd name="T23" fmla="*/ 277 h 487"/>
                <a:gd name="T24" fmla="*/ 731 w 856"/>
                <a:gd name="T25" fmla="*/ 7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7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1"/>
                    <a:pt x="460" y="124"/>
                    <a:pt x="330" y="79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6"/>
                    <a:pt x="52" y="326"/>
                    <a:pt x="52" y="326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7"/>
                    <a:pt x="856" y="396"/>
                  </a:cubicBezTo>
                  <a:cubicBezTo>
                    <a:pt x="854" y="389"/>
                    <a:pt x="854" y="389"/>
                    <a:pt x="854" y="389"/>
                  </a:cubicBezTo>
                  <a:cubicBezTo>
                    <a:pt x="630" y="277"/>
                    <a:pt x="630" y="277"/>
                    <a:pt x="630" y="277"/>
                  </a:cubicBezTo>
                  <a:cubicBezTo>
                    <a:pt x="731" y="74"/>
                    <a:pt x="731" y="74"/>
                    <a:pt x="731" y="74"/>
                  </a:cubicBezTo>
                </a:path>
              </a:pathLst>
            </a:custGeom>
            <a:solidFill>
              <a:srgbClr val="7AB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4969" y="1008"/>
              <a:ext cx="1244" cy="2141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8 w 526"/>
                <a:gd name="T7" fmla="*/ 551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1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4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1"/>
                    <a:pt x="112" y="447"/>
                    <a:pt x="97" y="584"/>
                  </a:cubicBezTo>
                  <a:cubicBezTo>
                    <a:pt x="8" y="551"/>
                    <a:pt x="8" y="551"/>
                    <a:pt x="8" y="551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1"/>
                    <a:pt x="526" y="741"/>
                    <a:pt x="526" y="741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09"/>
                    <a:pt x="289" y="0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23" y="248"/>
                    <a:pt x="223" y="248"/>
                    <a:pt x="223" y="248"/>
                  </a:cubicBezTo>
                  <a:cubicBezTo>
                    <a:pt x="2" y="194"/>
                    <a:pt x="2" y="194"/>
                    <a:pt x="2" y="194"/>
                  </a:cubicBezTo>
                </a:path>
              </a:pathLst>
            </a:cu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3930" y="43"/>
              <a:ext cx="1786" cy="1552"/>
            </a:xfrm>
            <a:custGeom>
              <a:avLst/>
              <a:gdLst>
                <a:gd name="T0" fmla="*/ 180 w 755"/>
                <a:gd name="T1" fmla="*/ 206 h 656"/>
                <a:gd name="T2" fmla="*/ 0 w 755"/>
                <a:gd name="T3" fmla="*/ 345 h 656"/>
                <a:gd name="T4" fmla="*/ 0 w 755"/>
                <a:gd name="T5" fmla="*/ 348 h 656"/>
                <a:gd name="T6" fmla="*/ 364 w 755"/>
                <a:gd name="T7" fmla="*/ 514 h 656"/>
                <a:gd name="T8" fmla="*/ 284 w 755"/>
                <a:gd name="T9" fmla="*/ 563 h 656"/>
                <a:gd name="T10" fmla="*/ 441 w 755"/>
                <a:gd name="T11" fmla="*/ 602 h 656"/>
                <a:gd name="T12" fmla="*/ 662 w 755"/>
                <a:gd name="T13" fmla="*/ 656 h 656"/>
                <a:gd name="T14" fmla="*/ 722 w 755"/>
                <a:gd name="T15" fmla="*/ 412 h 656"/>
                <a:gd name="T16" fmla="*/ 755 w 755"/>
                <a:gd name="T17" fmla="*/ 277 h 656"/>
                <a:gd name="T18" fmla="*/ 668 w 755"/>
                <a:gd name="T19" fmla="*/ 330 h 656"/>
                <a:gd name="T20" fmla="*/ 27 w 755"/>
                <a:gd name="T21" fmla="*/ 0 h 656"/>
                <a:gd name="T22" fmla="*/ 27 w 755"/>
                <a:gd name="T23" fmla="*/ 8 h 656"/>
                <a:gd name="T24" fmla="*/ 27 w 755"/>
                <a:gd name="T25" fmla="*/ 8 h 656"/>
                <a:gd name="T26" fmla="*/ 180 w 755"/>
                <a:gd name="T27" fmla="*/ 20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6">
                  <a:moveTo>
                    <a:pt x="180" y="206"/>
                  </a:moveTo>
                  <a:cubicBezTo>
                    <a:pt x="0" y="345"/>
                    <a:pt x="0" y="345"/>
                    <a:pt x="0" y="345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8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2"/>
                    <a:pt x="441" y="602"/>
                    <a:pt x="441" y="602"/>
                  </a:cubicBezTo>
                  <a:cubicBezTo>
                    <a:pt x="662" y="656"/>
                    <a:pt x="662" y="656"/>
                    <a:pt x="662" y="656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30"/>
                    <a:pt x="668" y="330"/>
                    <a:pt x="668" y="330"/>
                  </a:cubicBezTo>
                  <a:cubicBezTo>
                    <a:pt x="506" y="137"/>
                    <a:pt x="279" y="20"/>
                    <a:pt x="27" y="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80" y="206"/>
                    <a:pt x="180" y="206"/>
                    <a:pt x="180" y="206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52016" y="244380"/>
            <a:ext cx="617985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پشتیبانی سرویس‌های شبکه</a:t>
            </a:r>
            <a:endParaRPr lang="id-ID" sz="44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5415" y="1389302"/>
            <a:ext cx="223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مشاوره </a:t>
            </a:r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، ایجاد و نگهداری راهکارها و سرویسهای تحت شبکه</a:t>
            </a:r>
            <a:endParaRPr lang="en-US" sz="16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8595" y="2908644"/>
            <a:ext cx="223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مشاوره</a:t>
            </a:r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، طراحی، نگهداری مراکز داده</a:t>
            </a:r>
            <a:endParaRPr lang="en-US" sz="16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8595" y="4142604"/>
            <a:ext cx="223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راهکارهای مدیریت</a:t>
            </a:r>
            <a:r>
              <a:rPr lang="en-US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</a:t>
            </a:r>
            <a:r>
              <a:rPr lang="en-US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I </a:t>
            </a:r>
            <a:r>
              <a:rPr lang="en-US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T  </a:t>
            </a:r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براساس </a:t>
            </a:r>
            <a:r>
              <a:rPr lang="en-US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ITIL </a:t>
            </a:r>
            <a:endParaRPr lang="en-US" sz="16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389" y="1391666"/>
            <a:ext cx="223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تامین </a:t>
            </a:r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و نگهداری تجهیزات ذخیره ساز تحت شبکه </a:t>
            </a:r>
            <a:r>
              <a:rPr lang="en-US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NAS, SAN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4869" y="2908644"/>
            <a:ext cx="223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مشاوره </a:t>
            </a:r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و تامین قطعات سرور</a:t>
            </a:r>
            <a:endParaRPr lang="en-US" sz="16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4413" y="4036766"/>
            <a:ext cx="223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نگهداری </a:t>
            </a:r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بانک های اطلاعاتی </a:t>
            </a:r>
            <a:endParaRPr lang="en-US" sz="16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67" name="Freeform 16"/>
          <p:cNvSpPr>
            <a:spLocks noChangeAspect="1" noChangeArrowheads="1"/>
          </p:cNvSpPr>
          <p:nvPr/>
        </p:nvSpPr>
        <p:spPr bwMode="auto">
          <a:xfrm>
            <a:off x="11009256" y="1513474"/>
            <a:ext cx="370908" cy="582652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38" name="Shape 2857"/>
          <p:cNvSpPr/>
          <p:nvPr/>
        </p:nvSpPr>
        <p:spPr>
          <a:xfrm>
            <a:off x="5027800" y="1923822"/>
            <a:ext cx="1716208" cy="1716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39" name="Freeform 16"/>
          <p:cNvSpPr>
            <a:spLocks noChangeAspect="1" noChangeArrowheads="1"/>
          </p:cNvSpPr>
          <p:nvPr/>
        </p:nvSpPr>
        <p:spPr bwMode="auto">
          <a:xfrm>
            <a:off x="11009256" y="2930029"/>
            <a:ext cx="370908" cy="582652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40" name="Freeform 16"/>
          <p:cNvSpPr>
            <a:spLocks noChangeAspect="1" noChangeArrowheads="1"/>
          </p:cNvSpPr>
          <p:nvPr/>
        </p:nvSpPr>
        <p:spPr bwMode="auto">
          <a:xfrm>
            <a:off x="10930579" y="4150983"/>
            <a:ext cx="370908" cy="582652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41" name="Freeform 16"/>
          <p:cNvSpPr>
            <a:spLocks noChangeAspect="1" noChangeArrowheads="1"/>
          </p:cNvSpPr>
          <p:nvPr/>
        </p:nvSpPr>
        <p:spPr bwMode="auto">
          <a:xfrm>
            <a:off x="3098564" y="1513474"/>
            <a:ext cx="370908" cy="582652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45" name="Freeform 16"/>
          <p:cNvSpPr>
            <a:spLocks noChangeAspect="1" noChangeArrowheads="1"/>
          </p:cNvSpPr>
          <p:nvPr/>
        </p:nvSpPr>
        <p:spPr bwMode="auto">
          <a:xfrm>
            <a:off x="3081059" y="2664546"/>
            <a:ext cx="370908" cy="582652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47" name="Freeform 16"/>
          <p:cNvSpPr>
            <a:spLocks noChangeAspect="1" noChangeArrowheads="1"/>
          </p:cNvSpPr>
          <p:nvPr/>
        </p:nvSpPr>
        <p:spPr bwMode="auto">
          <a:xfrm>
            <a:off x="3098238" y="3876036"/>
            <a:ext cx="370908" cy="582652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90364" y="5536455"/>
            <a:ext cx="223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مجازی سازی، پشتیبان گیری اطلاعات، امنیت اطلاعات</a:t>
            </a:r>
            <a:endParaRPr lang="en-US" sz="16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50" name="Freeform 16"/>
          <p:cNvSpPr>
            <a:spLocks noChangeAspect="1" noChangeArrowheads="1"/>
          </p:cNvSpPr>
          <p:nvPr/>
        </p:nvSpPr>
        <p:spPr bwMode="auto">
          <a:xfrm>
            <a:off x="6945939" y="5460255"/>
            <a:ext cx="370908" cy="582652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8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9" grpId="0"/>
      <p:bldP spid="31" grpId="0"/>
      <p:bldP spid="33" grpId="0"/>
      <p:bldP spid="67" grpId="0" animBg="1"/>
      <p:bldP spid="39" grpId="0" animBg="1"/>
      <p:bldP spid="40" grpId="0" animBg="1"/>
      <p:bldP spid="41" grpId="0" animBg="1"/>
      <p:bldP spid="45" grpId="0" animBg="1"/>
      <p:bldP spid="47" grpId="0" animBg="1"/>
      <p:bldP spid="49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06075" y="408722"/>
            <a:ext cx="617985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پشتیبانی شبکه</a:t>
            </a:r>
            <a:endParaRPr lang="id-ID" sz="44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7756755" y="1375142"/>
            <a:ext cx="2351422" cy="150443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103" name="Parallelogram 102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Parallelogram 108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rgbClr val="66990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Parallelogram 109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rgbClr val="66990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Parallelogram 110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solidFill>
              <a:srgbClr val="66990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solidFill>
              <a:srgbClr val="66990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756754" y="2397597"/>
            <a:ext cx="2351422" cy="150443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116" name="Parallelogram 115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Parallelogram 116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solidFill>
              <a:srgbClr val="5C9C0E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solidFill>
              <a:srgbClr val="7ABC32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Parallelogram 118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solidFill>
              <a:srgbClr val="7ABC32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Parallelogram 119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solidFill>
              <a:srgbClr val="7ABC32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669786" y="3146888"/>
            <a:ext cx="2351422" cy="150443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122" name="Parallelogram 121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Parallelogram 122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solidFill>
              <a:srgbClr val="5C9C0E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solidFill>
              <a:srgbClr val="5C9C0E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solidFill>
              <a:srgbClr val="7ABC32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solidFill>
              <a:srgbClr val="7ABC32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669785" y="3966375"/>
            <a:ext cx="2351422" cy="150443"/>
            <a:chOff x="5279680" y="4727406"/>
            <a:chExt cx="2352034" cy="150443"/>
          </a:xfrm>
          <a:solidFill>
            <a:srgbClr val="669900"/>
          </a:solidFill>
        </p:grpSpPr>
        <p:sp>
          <p:nvSpPr>
            <p:cNvPr id="128" name="Parallelogram 127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Parallelogram 128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Parallelogram 129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Parallelogram 130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668226" y="5014123"/>
            <a:ext cx="2351422" cy="150443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134" name="Parallelogram 133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Parallelogram 134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solidFill>
              <a:srgbClr val="92D05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Parallelogram 135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rgbClr val="92D05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rgbClr val="92D05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Parallelogram 137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rgbClr val="92D05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6" name="Freeform 6"/>
          <p:cNvSpPr>
            <a:spLocks/>
          </p:cNvSpPr>
          <p:nvPr/>
        </p:nvSpPr>
        <p:spPr bwMode="auto">
          <a:xfrm rot="16200000">
            <a:off x="278184" y="853805"/>
            <a:ext cx="668413" cy="1224781"/>
          </a:xfrm>
          <a:custGeom>
            <a:avLst/>
            <a:gdLst>
              <a:gd name="T0" fmla="*/ 167 w 453"/>
              <a:gd name="T1" fmla="*/ 786 h 829"/>
              <a:gd name="T2" fmla="*/ 169 w 453"/>
              <a:gd name="T3" fmla="*/ 675 h 829"/>
              <a:gd name="T4" fmla="*/ 411 w 453"/>
              <a:gd name="T5" fmla="*/ 107 h 829"/>
              <a:gd name="T6" fmla="*/ 449 w 453"/>
              <a:gd name="T7" fmla="*/ 63 h 829"/>
              <a:gd name="T8" fmla="*/ 404 w 453"/>
              <a:gd name="T9" fmla="*/ 4 h 829"/>
              <a:gd name="T10" fmla="*/ 345 w 453"/>
              <a:gd name="T11" fmla="*/ 49 h 829"/>
              <a:gd name="T12" fmla="*/ 368 w 453"/>
              <a:gd name="T13" fmla="*/ 100 h 829"/>
              <a:gd name="T14" fmla="*/ 135 w 453"/>
              <a:gd name="T15" fmla="*/ 648 h 829"/>
              <a:gd name="T16" fmla="*/ 31 w 453"/>
              <a:gd name="T17" fmla="*/ 673 h 829"/>
              <a:gd name="T18" fmla="*/ 42 w 453"/>
              <a:gd name="T19" fmla="*/ 797 h 829"/>
              <a:gd name="T20" fmla="*/ 167 w 453"/>
              <a:gd name="T21" fmla="*/ 786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3" h="829">
                <a:moveTo>
                  <a:pt x="167" y="786"/>
                </a:moveTo>
                <a:cubicBezTo>
                  <a:pt x="194" y="754"/>
                  <a:pt x="194" y="707"/>
                  <a:pt x="169" y="675"/>
                </a:cubicBezTo>
                <a:cubicBezTo>
                  <a:pt x="292" y="507"/>
                  <a:pt x="375" y="313"/>
                  <a:pt x="411" y="107"/>
                </a:cubicBezTo>
                <a:cubicBezTo>
                  <a:pt x="431" y="101"/>
                  <a:pt x="446" y="85"/>
                  <a:pt x="449" y="63"/>
                </a:cubicBezTo>
                <a:cubicBezTo>
                  <a:pt x="453" y="35"/>
                  <a:pt x="433" y="8"/>
                  <a:pt x="404" y="4"/>
                </a:cubicBezTo>
                <a:cubicBezTo>
                  <a:pt x="376" y="0"/>
                  <a:pt x="349" y="20"/>
                  <a:pt x="345" y="49"/>
                </a:cubicBezTo>
                <a:cubicBezTo>
                  <a:pt x="342" y="69"/>
                  <a:pt x="352" y="89"/>
                  <a:pt x="368" y="100"/>
                </a:cubicBezTo>
                <a:cubicBezTo>
                  <a:pt x="333" y="299"/>
                  <a:pt x="253" y="486"/>
                  <a:pt x="135" y="648"/>
                </a:cubicBezTo>
                <a:cubicBezTo>
                  <a:pt x="99" y="633"/>
                  <a:pt x="57" y="642"/>
                  <a:pt x="31" y="673"/>
                </a:cubicBezTo>
                <a:cubicBezTo>
                  <a:pt x="0" y="710"/>
                  <a:pt x="5" y="766"/>
                  <a:pt x="42" y="797"/>
                </a:cubicBezTo>
                <a:cubicBezTo>
                  <a:pt x="80" y="829"/>
                  <a:pt x="136" y="824"/>
                  <a:pt x="167" y="786"/>
                </a:cubicBezTo>
              </a:path>
            </a:pathLst>
          </a:custGeom>
          <a:solidFill>
            <a:srgbClr val="6699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7" name="Freeform 10"/>
          <p:cNvSpPr>
            <a:spLocks/>
          </p:cNvSpPr>
          <p:nvPr/>
        </p:nvSpPr>
        <p:spPr bwMode="auto">
          <a:xfrm rot="16200000">
            <a:off x="851455" y="1717817"/>
            <a:ext cx="1133985" cy="845176"/>
          </a:xfrm>
          <a:custGeom>
            <a:avLst/>
            <a:gdLst>
              <a:gd name="T0" fmla="*/ 128 w 768"/>
              <a:gd name="T1" fmla="*/ 557 h 572"/>
              <a:gd name="T2" fmla="*/ 188 w 768"/>
              <a:gd name="T3" fmla="*/ 463 h 572"/>
              <a:gd name="T4" fmla="*/ 695 w 768"/>
              <a:gd name="T5" fmla="*/ 110 h 572"/>
              <a:gd name="T6" fmla="*/ 750 w 768"/>
              <a:gd name="T7" fmla="*/ 93 h 572"/>
              <a:gd name="T8" fmla="*/ 743 w 768"/>
              <a:gd name="T9" fmla="*/ 19 h 572"/>
              <a:gd name="T10" fmla="*/ 669 w 768"/>
              <a:gd name="T11" fmla="*/ 26 h 572"/>
              <a:gd name="T12" fmla="*/ 662 w 768"/>
              <a:gd name="T13" fmla="*/ 81 h 572"/>
              <a:gd name="T14" fmla="*/ 173 w 768"/>
              <a:gd name="T15" fmla="*/ 422 h 572"/>
              <a:gd name="T16" fmla="*/ 72 w 768"/>
              <a:gd name="T17" fmla="*/ 388 h 572"/>
              <a:gd name="T18" fmla="*/ 16 w 768"/>
              <a:gd name="T19" fmla="*/ 500 h 572"/>
              <a:gd name="T20" fmla="*/ 128 w 768"/>
              <a:gd name="T21" fmla="*/ 55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8" h="572">
                <a:moveTo>
                  <a:pt x="128" y="557"/>
                </a:moveTo>
                <a:cubicBezTo>
                  <a:pt x="168" y="543"/>
                  <a:pt x="192" y="504"/>
                  <a:pt x="188" y="463"/>
                </a:cubicBezTo>
                <a:cubicBezTo>
                  <a:pt x="381" y="386"/>
                  <a:pt x="554" y="265"/>
                  <a:pt x="695" y="110"/>
                </a:cubicBezTo>
                <a:cubicBezTo>
                  <a:pt x="714" y="115"/>
                  <a:pt x="736" y="110"/>
                  <a:pt x="750" y="93"/>
                </a:cubicBezTo>
                <a:cubicBezTo>
                  <a:pt x="768" y="71"/>
                  <a:pt x="765" y="38"/>
                  <a:pt x="743" y="19"/>
                </a:cubicBezTo>
                <a:cubicBezTo>
                  <a:pt x="721" y="0"/>
                  <a:pt x="688" y="3"/>
                  <a:pt x="669" y="26"/>
                </a:cubicBezTo>
                <a:cubicBezTo>
                  <a:pt x="656" y="42"/>
                  <a:pt x="654" y="63"/>
                  <a:pt x="662" y="81"/>
                </a:cubicBezTo>
                <a:cubicBezTo>
                  <a:pt x="526" y="231"/>
                  <a:pt x="359" y="348"/>
                  <a:pt x="173" y="422"/>
                </a:cubicBezTo>
                <a:cubicBezTo>
                  <a:pt x="151" y="391"/>
                  <a:pt x="111" y="376"/>
                  <a:pt x="72" y="388"/>
                </a:cubicBezTo>
                <a:cubicBezTo>
                  <a:pt x="26" y="403"/>
                  <a:pt x="0" y="454"/>
                  <a:pt x="16" y="500"/>
                </a:cubicBezTo>
                <a:cubicBezTo>
                  <a:pt x="31" y="547"/>
                  <a:pt x="81" y="572"/>
                  <a:pt x="128" y="557"/>
                </a:cubicBezTo>
              </a:path>
            </a:pathLst>
          </a:custGeom>
          <a:solidFill>
            <a:srgbClr val="6699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8" name="Freeform 14"/>
          <p:cNvSpPr>
            <a:spLocks/>
          </p:cNvSpPr>
          <p:nvPr/>
        </p:nvSpPr>
        <p:spPr bwMode="auto">
          <a:xfrm rot="16200000">
            <a:off x="1075064" y="2995240"/>
            <a:ext cx="1318475" cy="286877"/>
          </a:xfrm>
          <a:custGeom>
            <a:avLst/>
            <a:gdLst>
              <a:gd name="T0" fmla="*/ 178 w 893"/>
              <a:gd name="T1" fmla="*/ 137 h 194"/>
              <a:gd name="T2" fmla="*/ 794 w 893"/>
              <a:gd name="T3" fmla="*/ 106 h 194"/>
              <a:gd name="T4" fmla="*/ 850 w 893"/>
              <a:gd name="T5" fmla="*/ 121 h 194"/>
              <a:gd name="T6" fmla="*/ 884 w 893"/>
              <a:gd name="T7" fmla="*/ 55 h 194"/>
              <a:gd name="T8" fmla="*/ 818 w 893"/>
              <a:gd name="T9" fmla="*/ 21 h 194"/>
              <a:gd name="T10" fmla="*/ 782 w 893"/>
              <a:gd name="T11" fmla="*/ 64 h 194"/>
              <a:gd name="T12" fmla="*/ 187 w 893"/>
              <a:gd name="T13" fmla="*/ 95 h 194"/>
              <a:gd name="T14" fmla="*/ 119 w 893"/>
              <a:gd name="T15" fmla="*/ 12 h 194"/>
              <a:gd name="T16" fmla="*/ 12 w 893"/>
              <a:gd name="T17" fmla="*/ 77 h 194"/>
              <a:gd name="T18" fmla="*/ 77 w 893"/>
              <a:gd name="T19" fmla="*/ 184 h 194"/>
              <a:gd name="T20" fmla="*/ 178 w 893"/>
              <a:gd name="T21" fmla="*/ 13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194">
                <a:moveTo>
                  <a:pt x="178" y="137"/>
                </a:moveTo>
                <a:cubicBezTo>
                  <a:pt x="382" y="174"/>
                  <a:pt x="593" y="163"/>
                  <a:pt x="794" y="106"/>
                </a:cubicBezTo>
                <a:cubicBezTo>
                  <a:pt x="808" y="121"/>
                  <a:pt x="829" y="128"/>
                  <a:pt x="850" y="121"/>
                </a:cubicBezTo>
                <a:cubicBezTo>
                  <a:pt x="878" y="112"/>
                  <a:pt x="893" y="82"/>
                  <a:pt x="884" y="55"/>
                </a:cubicBezTo>
                <a:cubicBezTo>
                  <a:pt x="875" y="27"/>
                  <a:pt x="845" y="12"/>
                  <a:pt x="818" y="21"/>
                </a:cubicBezTo>
                <a:cubicBezTo>
                  <a:pt x="798" y="27"/>
                  <a:pt x="784" y="45"/>
                  <a:pt x="782" y="64"/>
                </a:cubicBezTo>
                <a:cubicBezTo>
                  <a:pt x="588" y="120"/>
                  <a:pt x="384" y="130"/>
                  <a:pt x="187" y="95"/>
                </a:cubicBezTo>
                <a:cubicBezTo>
                  <a:pt x="185" y="56"/>
                  <a:pt x="158" y="22"/>
                  <a:pt x="119" y="12"/>
                </a:cubicBezTo>
                <a:cubicBezTo>
                  <a:pt x="72" y="0"/>
                  <a:pt x="24" y="30"/>
                  <a:pt x="12" y="77"/>
                </a:cubicBezTo>
                <a:cubicBezTo>
                  <a:pt x="0" y="125"/>
                  <a:pt x="29" y="173"/>
                  <a:pt x="77" y="184"/>
                </a:cubicBezTo>
                <a:cubicBezTo>
                  <a:pt x="118" y="194"/>
                  <a:pt x="160" y="174"/>
                  <a:pt x="178" y="137"/>
                </a:cubicBezTo>
              </a:path>
            </a:pathLst>
          </a:custGeom>
          <a:solidFill>
            <a:srgbClr val="6699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9" name="Freeform 18"/>
          <p:cNvSpPr>
            <a:spLocks/>
          </p:cNvSpPr>
          <p:nvPr/>
        </p:nvSpPr>
        <p:spPr bwMode="auto">
          <a:xfrm rot="16200000">
            <a:off x="848557" y="3775217"/>
            <a:ext cx="1171655" cy="772733"/>
          </a:xfrm>
          <a:custGeom>
            <a:avLst/>
            <a:gdLst>
              <a:gd name="T0" fmla="*/ 787 w 794"/>
              <a:gd name="T1" fmla="*/ 477 h 523"/>
              <a:gd name="T2" fmla="*/ 749 w 794"/>
              <a:gd name="T3" fmla="*/ 414 h 523"/>
              <a:gd name="T4" fmla="*/ 695 w 794"/>
              <a:gd name="T5" fmla="*/ 431 h 523"/>
              <a:gd name="T6" fmla="*/ 174 w 794"/>
              <a:gd name="T7" fmla="*/ 142 h 523"/>
              <a:gd name="T8" fmla="*/ 161 w 794"/>
              <a:gd name="T9" fmla="*/ 36 h 523"/>
              <a:gd name="T10" fmla="*/ 36 w 794"/>
              <a:gd name="T11" fmla="*/ 34 h 523"/>
              <a:gd name="T12" fmla="*/ 34 w 794"/>
              <a:gd name="T13" fmla="*/ 160 h 523"/>
              <a:gd name="T14" fmla="*/ 144 w 794"/>
              <a:gd name="T15" fmla="*/ 173 h 523"/>
              <a:gd name="T16" fmla="*/ 684 w 794"/>
              <a:gd name="T17" fmla="*/ 473 h 523"/>
              <a:gd name="T18" fmla="*/ 723 w 794"/>
              <a:gd name="T19" fmla="*/ 516 h 523"/>
              <a:gd name="T20" fmla="*/ 787 w 794"/>
              <a:gd name="T21" fmla="*/ 477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4" h="523">
                <a:moveTo>
                  <a:pt x="787" y="477"/>
                </a:moveTo>
                <a:cubicBezTo>
                  <a:pt x="794" y="449"/>
                  <a:pt x="777" y="421"/>
                  <a:pt x="749" y="414"/>
                </a:cubicBezTo>
                <a:cubicBezTo>
                  <a:pt x="728" y="409"/>
                  <a:pt x="708" y="416"/>
                  <a:pt x="695" y="431"/>
                </a:cubicBezTo>
                <a:cubicBezTo>
                  <a:pt x="501" y="375"/>
                  <a:pt x="323" y="277"/>
                  <a:pt x="174" y="142"/>
                </a:cubicBezTo>
                <a:cubicBezTo>
                  <a:pt x="193" y="108"/>
                  <a:pt x="189" y="65"/>
                  <a:pt x="161" y="36"/>
                </a:cubicBezTo>
                <a:cubicBezTo>
                  <a:pt x="127" y="1"/>
                  <a:pt x="71" y="0"/>
                  <a:pt x="36" y="34"/>
                </a:cubicBezTo>
                <a:cubicBezTo>
                  <a:pt x="0" y="69"/>
                  <a:pt x="0" y="125"/>
                  <a:pt x="34" y="160"/>
                </a:cubicBezTo>
                <a:cubicBezTo>
                  <a:pt x="63" y="190"/>
                  <a:pt x="109" y="195"/>
                  <a:pt x="144" y="173"/>
                </a:cubicBezTo>
                <a:cubicBezTo>
                  <a:pt x="298" y="313"/>
                  <a:pt x="483" y="416"/>
                  <a:pt x="684" y="473"/>
                </a:cubicBezTo>
                <a:cubicBezTo>
                  <a:pt x="687" y="493"/>
                  <a:pt x="702" y="511"/>
                  <a:pt x="723" y="516"/>
                </a:cubicBezTo>
                <a:cubicBezTo>
                  <a:pt x="751" y="523"/>
                  <a:pt x="780" y="506"/>
                  <a:pt x="787" y="477"/>
                </a:cubicBezTo>
              </a:path>
            </a:pathLst>
          </a:custGeom>
          <a:solidFill>
            <a:srgbClr val="6699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0" name="Freeform 22"/>
          <p:cNvSpPr>
            <a:spLocks/>
          </p:cNvSpPr>
          <p:nvPr/>
        </p:nvSpPr>
        <p:spPr bwMode="auto">
          <a:xfrm rot="16200000">
            <a:off x="307161" y="4300192"/>
            <a:ext cx="741823" cy="1188076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7 w 502"/>
              <a:gd name="T5" fmla="*/ 696 h 804"/>
              <a:gd name="T6" fmla="*/ 139 w 502"/>
              <a:gd name="T7" fmla="*/ 175 h 804"/>
              <a:gd name="T8" fmla="*/ 183 w 502"/>
              <a:gd name="T9" fmla="*/ 78 h 804"/>
              <a:gd name="T10" fmla="*/ 78 w 502"/>
              <a:gd name="T11" fmla="*/ 10 h 804"/>
              <a:gd name="T12" fmla="*/ 10 w 502"/>
              <a:gd name="T13" fmla="*/ 115 h 804"/>
              <a:gd name="T14" fmla="*/ 96 w 502"/>
              <a:gd name="T15" fmla="*/ 185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0"/>
                  <a:pt x="482" y="710"/>
                </a:cubicBezTo>
                <a:cubicBezTo>
                  <a:pt x="467" y="695"/>
                  <a:pt x="446" y="690"/>
                  <a:pt x="427" y="696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6"/>
                  <a:pt x="192" y="118"/>
                  <a:pt x="183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0"/>
                  <a:pt x="0" y="68"/>
                  <a:pt x="10" y="115"/>
                </a:cubicBezTo>
                <a:cubicBezTo>
                  <a:pt x="19" y="157"/>
                  <a:pt x="56" y="185"/>
                  <a:pt x="96" y="185"/>
                </a:cubicBezTo>
                <a:cubicBezTo>
                  <a:pt x="153" y="386"/>
                  <a:pt x="255" y="570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3"/>
                  <a:pt x="459" y="804"/>
                  <a:pt x="480" y="784"/>
                </a:cubicBezTo>
                <a:close/>
              </a:path>
            </a:pathLst>
          </a:custGeom>
          <a:solidFill>
            <a:srgbClr val="6699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1927001" y="3146889"/>
            <a:ext cx="738926" cy="88865"/>
            <a:chOff x="1927001" y="3729461"/>
            <a:chExt cx="738926" cy="88865"/>
          </a:xfrm>
          <a:solidFill>
            <a:srgbClr val="669900"/>
          </a:solidFill>
        </p:grpSpPr>
        <p:sp>
          <p:nvSpPr>
            <p:cNvPr id="202" name="Rectangle 23"/>
            <p:cNvSpPr>
              <a:spLocks noChangeArrowheads="1"/>
            </p:cNvSpPr>
            <p:nvPr/>
          </p:nvSpPr>
          <p:spPr bwMode="auto">
            <a:xfrm rot="16200000">
              <a:off x="2289703" y="3446931"/>
              <a:ext cx="11591" cy="6539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Freeform 24"/>
            <p:cNvSpPr>
              <a:spLocks/>
            </p:cNvSpPr>
            <p:nvPr/>
          </p:nvSpPr>
          <p:spPr bwMode="auto">
            <a:xfrm rot="16200000">
              <a:off x="2289703" y="3446931"/>
              <a:ext cx="11591" cy="653925"/>
            </a:xfrm>
            <a:custGeom>
              <a:avLst/>
              <a:gdLst>
                <a:gd name="T0" fmla="*/ 0 w 12"/>
                <a:gd name="T1" fmla="*/ 0 h 677"/>
                <a:gd name="T2" fmla="*/ 0 w 12"/>
                <a:gd name="T3" fmla="*/ 677 h 677"/>
                <a:gd name="T4" fmla="*/ 12 w 12"/>
                <a:gd name="T5" fmla="*/ 677 h 677"/>
                <a:gd name="T6" fmla="*/ 12 w 12"/>
                <a:gd name="T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77">
                  <a:moveTo>
                    <a:pt x="0" y="0"/>
                  </a:moveTo>
                  <a:lnTo>
                    <a:pt x="0" y="677"/>
                  </a:lnTo>
                  <a:lnTo>
                    <a:pt x="12" y="677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Oval 25"/>
            <p:cNvSpPr>
              <a:spLocks noChangeArrowheads="1"/>
            </p:cNvSpPr>
            <p:nvPr/>
          </p:nvSpPr>
          <p:spPr bwMode="auto">
            <a:xfrm rot="16200000">
              <a:off x="1926519" y="3729944"/>
              <a:ext cx="88864" cy="87899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Oval 26"/>
            <p:cNvSpPr>
              <a:spLocks noChangeArrowheads="1"/>
            </p:cNvSpPr>
            <p:nvPr/>
          </p:nvSpPr>
          <p:spPr bwMode="auto">
            <a:xfrm rot="16200000">
              <a:off x="2577063" y="3729461"/>
              <a:ext cx="88864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635295" y="4034565"/>
            <a:ext cx="715743" cy="255968"/>
            <a:chOff x="1635295" y="4617137"/>
            <a:chExt cx="715743" cy="255968"/>
          </a:xfrm>
          <a:solidFill>
            <a:srgbClr val="669900"/>
          </a:solidFill>
        </p:grpSpPr>
        <p:sp>
          <p:nvSpPr>
            <p:cNvPr id="207" name="Freeform 27"/>
            <p:cNvSpPr>
              <a:spLocks/>
            </p:cNvSpPr>
            <p:nvPr/>
          </p:nvSpPr>
          <p:spPr bwMode="auto">
            <a:xfrm rot="16200000">
              <a:off x="1903820" y="4430716"/>
              <a:ext cx="178694" cy="628811"/>
            </a:xfrm>
            <a:custGeom>
              <a:avLst/>
              <a:gdLst>
                <a:gd name="T0" fmla="*/ 0 w 185"/>
                <a:gd name="T1" fmla="*/ 0 h 651"/>
                <a:gd name="T2" fmla="*/ 0 w 185"/>
                <a:gd name="T3" fmla="*/ 365 h 651"/>
                <a:gd name="T4" fmla="*/ 173 w 185"/>
                <a:gd name="T5" fmla="*/ 365 h 651"/>
                <a:gd name="T6" fmla="*/ 173 w 185"/>
                <a:gd name="T7" fmla="*/ 651 h 651"/>
                <a:gd name="T8" fmla="*/ 185 w 185"/>
                <a:gd name="T9" fmla="*/ 651 h 651"/>
                <a:gd name="T10" fmla="*/ 185 w 185"/>
                <a:gd name="T11" fmla="*/ 353 h 651"/>
                <a:gd name="T12" fmla="*/ 12 w 185"/>
                <a:gd name="T13" fmla="*/ 353 h 651"/>
                <a:gd name="T14" fmla="*/ 12 w 185"/>
                <a:gd name="T15" fmla="*/ 0 h 651"/>
                <a:gd name="T16" fmla="*/ 0 w 185"/>
                <a:gd name="T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651">
                  <a:moveTo>
                    <a:pt x="0" y="0"/>
                  </a:moveTo>
                  <a:lnTo>
                    <a:pt x="0" y="365"/>
                  </a:lnTo>
                  <a:lnTo>
                    <a:pt x="173" y="365"/>
                  </a:lnTo>
                  <a:lnTo>
                    <a:pt x="173" y="651"/>
                  </a:lnTo>
                  <a:lnTo>
                    <a:pt x="185" y="651"/>
                  </a:lnTo>
                  <a:lnTo>
                    <a:pt x="185" y="353"/>
                  </a:lnTo>
                  <a:lnTo>
                    <a:pt x="12" y="3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Oval 28"/>
            <p:cNvSpPr>
              <a:spLocks noChangeArrowheads="1"/>
            </p:cNvSpPr>
            <p:nvPr/>
          </p:nvSpPr>
          <p:spPr bwMode="auto">
            <a:xfrm rot="16200000">
              <a:off x="1635295" y="4784241"/>
              <a:ext cx="88864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Oval 29"/>
            <p:cNvSpPr>
              <a:spLocks noChangeArrowheads="1"/>
            </p:cNvSpPr>
            <p:nvPr/>
          </p:nvSpPr>
          <p:spPr bwMode="auto">
            <a:xfrm rot="16200000">
              <a:off x="2262174" y="4617137"/>
              <a:ext cx="88864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884779" y="4922242"/>
            <a:ext cx="827789" cy="88864"/>
            <a:chOff x="884779" y="5504814"/>
            <a:chExt cx="827789" cy="88864"/>
          </a:xfrm>
          <a:solidFill>
            <a:srgbClr val="669900"/>
          </a:solidFill>
        </p:grpSpPr>
        <p:sp>
          <p:nvSpPr>
            <p:cNvPr id="211" name="Rectangle 30"/>
            <p:cNvSpPr>
              <a:spLocks noChangeArrowheads="1"/>
            </p:cNvSpPr>
            <p:nvPr/>
          </p:nvSpPr>
          <p:spPr bwMode="auto">
            <a:xfrm rot="16200000">
              <a:off x="1293361" y="5178334"/>
              <a:ext cx="11591" cy="74182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Freeform 31"/>
            <p:cNvSpPr>
              <a:spLocks/>
            </p:cNvSpPr>
            <p:nvPr/>
          </p:nvSpPr>
          <p:spPr bwMode="auto">
            <a:xfrm rot="16200000">
              <a:off x="1293361" y="5178334"/>
              <a:ext cx="11591" cy="741823"/>
            </a:xfrm>
            <a:custGeom>
              <a:avLst/>
              <a:gdLst>
                <a:gd name="T0" fmla="*/ 0 w 12"/>
                <a:gd name="T1" fmla="*/ 0 h 768"/>
                <a:gd name="T2" fmla="*/ 0 w 12"/>
                <a:gd name="T3" fmla="*/ 768 h 768"/>
                <a:gd name="T4" fmla="*/ 12 w 12"/>
                <a:gd name="T5" fmla="*/ 768 h 768"/>
                <a:gd name="T6" fmla="*/ 12 w 12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68">
                  <a:moveTo>
                    <a:pt x="0" y="0"/>
                  </a:moveTo>
                  <a:lnTo>
                    <a:pt x="0" y="768"/>
                  </a:lnTo>
                  <a:lnTo>
                    <a:pt x="12" y="768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Oval 32"/>
            <p:cNvSpPr>
              <a:spLocks noChangeArrowheads="1"/>
            </p:cNvSpPr>
            <p:nvPr/>
          </p:nvSpPr>
          <p:spPr bwMode="auto">
            <a:xfrm rot="16200000">
              <a:off x="884779" y="5504814"/>
              <a:ext cx="88864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Oval 33"/>
            <p:cNvSpPr>
              <a:spLocks noChangeArrowheads="1"/>
            </p:cNvSpPr>
            <p:nvPr/>
          </p:nvSpPr>
          <p:spPr bwMode="auto">
            <a:xfrm rot="16200000">
              <a:off x="1623704" y="5504814"/>
              <a:ext cx="88864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635295" y="2091143"/>
            <a:ext cx="715744" cy="256933"/>
            <a:chOff x="1635295" y="2673715"/>
            <a:chExt cx="715744" cy="256933"/>
          </a:xfrm>
          <a:solidFill>
            <a:srgbClr val="669900"/>
          </a:solidFill>
        </p:grpSpPr>
        <p:sp>
          <p:nvSpPr>
            <p:cNvPr id="216" name="Freeform 34"/>
            <p:cNvSpPr>
              <a:spLocks/>
            </p:cNvSpPr>
            <p:nvPr/>
          </p:nvSpPr>
          <p:spPr bwMode="auto">
            <a:xfrm rot="16200000">
              <a:off x="1904303" y="2488742"/>
              <a:ext cx="177729" cy="628811"/>
            </a:xfrm>
            <a:custGeom>
              <a:avLst/>
              <a:gdLst>
                <a:gd name="T0" fmla="*/ 172 w 184"/>
                <a:gd name="T1" fmla="*/ 0 h 651"/>
                <a:gd name="T2" fmla="*/ 172 w 184"/>
                <a:gd name="T3" fmla="*/ 353 h 651"/>
                <a:gd name="T4" fmla="*/ 0 w 184"/>
                <a:gd name="T5" fmla="*/ 353 h 651"/>
                <a:gd name="T6" fmla="*/ 0 w 184"/>
                <a:gd name="T7" fmla="*/ 651 h 651"/>
                <a:gd name="T8" fmla="*/ 12 w 184"/>
                <a:gd name="T9" fmla="*/ 651 h 651"/>
                <a:gd name="T10" fmla="*/ 12 w 184"/>
                <a:gd name="T11" fmla="*/ 365 h 651"/>
                <a:gd name="T12" fmla="*/ 184 w 184"/>
                <a:gd name="T13" fmla="*/ 365 h 651"/>
                <a:gd name="T14" fmla="*/ 184 w 184"/>
                <a:gd name="T15" fmla="*/ 0 h 651"/>
                <a:gd name="T16" fmla="*/ 172 w 184"/>
                <a:gd name="T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51">
                  <a:moveTo>
                    <a:pt x="172" y="0"/>
                  </a:moveTo>
                  <a:lnTo>
                    <a:pt x="172" y="353"/>
                  </a:lnTo>
                  <a:lnTo>
                    <a:pt x="0" y="353"/>
                  </a:lnTo>
                  <a:lnTo>
                    <a:pt x="0" y="651"/>
                  </a:lnTo>
                  <a:lnTo>
                    <a:pt x="12" y="651"/>
                  </a:lnTo>
                  <a:lnTo>
                    <a:pt x="12" y="365"/>
                  </a:lnTo>
                  <a:lnTo>
                    <a:pt x="184" y="365"/>
                  </a:lnTo>
                  <a:lnTo>
                    <a:pt x="184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Oval 35"/>
            <p:cNvSpPr>
              <a:spLocks noChangeArrowheads="1"/>
            </p:cNvSpPr>
            <p:nvPr/>
          </p:nvSpPr>
          <p:spPr bwMode="auto">
            <a:xfrm rot="16200000">
              <a:off x="1634812" y="2674198"/>
              <a:ext cx="89830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Oval 36"/>
            <p:cNvSpPr>
              <a:spLocks noChangeArrowheads="1"/>
            </p:cNvSpPr>
            <p:nvPr/>
          </p:nvSpPr>
          <p:spPr bwMode="auto">
            <a:xfrm rot="16200000">
              <a:off x="2262657" y="2842267"/>
              <a:ext cx="87899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 rot="18888099">
            <a:off x="-866569" y="2114311"/>
            <a:ext cx="1987413" cy="1984021"/>
            <a:chOff x="2581275" y="2582069"/>
            <a:chExt cx="465138" cy="464344"/>
          </a:xfrm>
          <a:solidFill>
            <a:srgbClr val="008000"/>
          </a:solidFill>
        </p:grpSpPr>
        <p:sp>
          <p:nvSpPr>
            <p:cNvPr id="225" name="AutoShape 128"/>
            <p:cNvSpPr>
              <a:spLocks/>
            </p:cNvSpPr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  <a:sym typeface="Gill Sans" charset="0"/>
              </a:endParaRPr>
            </a:p>
          </p:txBody>
        </p:sp>
        <p:sp>
          <p:nvSpPr>
            <p:cNvPr id="226" name="AutoShape 129"/>
            <p:cNvSpPr>
              <a:spLocks/>
            </p:cNvSpPr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  <a:sym typeface="Gill Sans" charset="0"/>
              </a:endParaRPr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1434384" y="1273293"/>
            <a:ext cx="283534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ایجاد </a:t>
            </a:r>
            <a:r>
              <a:rPr lang="fa-IR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و نگهداری شبکه های </a:t>
            </a:r>
            <a:r>
              <a:rPr lang="en-US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LAN,WAN</a:t>
            </a:r>
            <a:endParaRPr lang="en-US" sz="1200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136436" y="2158887"/>
            <a:ext cx="305164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ایجاد </a:t>
            </a:r>
            <a:r>
              <a:rPr lang="fa-IR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و نگهداری ارتباطات وایرلس محلی و </a:t>
            </a:r>
            <a:r>
              <a:rPr lang="en-US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P </a:t>
            </a:r>
            <a:r>
              <a:rPr lang="en-US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2 </a:t>
            </a:r>
            <a:r>
              <a:rPr lang="en-US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P </a:t>
            </a:r>
            <a:endParaRPr lang="en-US" sz="1200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229" name="AutoShape 114"/>
          <p:cNvSpPr>
            <a:spLocks noChangeAspect="1"/>
          </p:cNvSpPr>
          <p:nvPr/>
        </p:nvSpPr>
        <p:spPr bwMode="auto">
          <a:xfrm>
            <a:off x="4347565" y="1288335"/>
            <a:ext cx="392157" cy="393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rgbClr val="669900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230" name="AutoShape 115"/>
          <p:cNvSpPr>
            <a:spLocks noChangeAspect="1"/>
          </p:cNvSpPr>
          <p:nvPr/>
        </p:nvSpPr>
        <p:spPr bwMode="auto">
          <a:xfrm>
            <a:off x="5847741" y="3860676"/>
            <a:ext cx="345138" cy="361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rgbClr val="669900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231" name="Freeform 16"/>
          <p:cNvSpPr>
            <a:spLocks noChangeAspect="1" noChangeArrowheads="1"/>
          </p:cNvSpPr>
          <p:nvPr/>
        </p:nvSpPr>
        <p:spPr bwMode="auto">
          <a:xfrm>
            <a:off x="5400842" y="2063212"/>
            <a:ext cx="274261" cy="430831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rgbClr val="669900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232" name="Freeform 231"/>
          <p:cNvSpPr>
            <a:spLocks noChangeAspect="1" noChangeArrowheads="1"/>
          </p:cNvSpPr>
          <p:nvPr/>
        </p:nvSpPr>
        <p:spPr bwMode="auto">
          <a:xfrm>
            <a:off x="5764802" y="3083243"/>
            <a:ext cx="369345" cy="326630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233" name="Freeform 232"/>
          <p:cNvSpPr>
            <a:spLocks noChangeAspect="1" noChangeArrowheads="1"/>
          </p:cNvSpPr>
          <p:nvPr/>
        </p:nvSpPr>
        <p:spPr bwMode="auto">
          <a:xfrm>
            <a:off x="5400842" y="4728602"/>
            <a:ext cx="323900" cy="387660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imSun" charset="0"/>
              <a:cs typeface="Segoe UI" panose="020B0502040204020203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520581" y="3053163"/>
            <a:ext cx="3051645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ایجاد </a:t>
            </a:r>
            <a:r>
              <a:rPr lang="fa-IR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و نگهداری سیستمهای مانیتورینگ </a:t>
            </a:r>
            <a:r>
              <a:rPr lang="en-US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NOC, SOC</a:t>
            </a:r>
            <a:endParaRPr lang="en-US" sz="1200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274375" y="3908587"/>
            <a:ext cx="329785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1200" b="1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برقراری و نگهداری ارتباطات امن تحت اینترنت و اینترانت</a:t>
            </a:r>
            <a:endParaRPr lang="en-US" sz="1200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grpSp>
        <p:nvGrpSpPr>
          <p:cNvPr id="236" name="Group 235"/>
          <p:cNvGrpSpPr/>
          <p:nvPr/>
        </p:nvGrpSpPr>
        <p:grpSpPr>
          <a:xfrm>
            <a:off x="1037180" y="1524901"/>
            <a:ext cx="827789" cy="87899"/>
            <a:chOff x="884780" y="1955073"/>
            <a:chExt cx="827789" cy="87899"/>
          </a:xfrm>
          <a:solidFill>
            <a:srgbClr val="669900"/>
          </a:solidFill>
        </p:grpSpPr>
        <p:sp>
          <p:nvSpPr>
            <p:cNvPr id="237" name="Rectangle 37"/>
            <p:cNvSpPr>
              <a:spLocks noChangeArrowheads="1"/>
            </p:cNvSpPr>
            <p:nvPr/>
          </p:nvSpPr>
          <p:spPr bwMode="auto">
            <a:xfrm rot="16200000">
              <a:off x="1292878" y="1628111"/>
              <a:ext cx="12557" cy="74182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Freeform 38"/>
            <p:cNvSpPr>
              <a:spLocks/>
            </p:cNvSpPr>
            <p:nvPr/>
          </p:nvSpPr>
          <p:spPr bwMode="auto">
            <a:xfrm rot="16200000">
              <a:off x="1292878" y="1628111"/>
              <a:ext cx="12557" cy="741823"/>
            </a:xfrm>
            <a:custGeom>
              <a:avLst/>
              <a:gdLst>
                <a:gd name="T0" fmla="*/ 0 w 13"/>
                <a:gd name="T1" fmla="*/ 0 h 768"/>
                <a:gd name="T2" fmla="*/ 0 w 13"/>
                <a:gd name="T3" fmla="*/ 768 h 768"/>
                <a:gd name="T4" fmla="*/ 13 w 13"/>
                <a:gd name="T5" fmla="*/ 768 h 768"/>
                <a:gd name="T6" fmla="*/ 13 w 13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68">
                  <a:moveTo>
                    <a:pt x="0" y="0"/>
                  </a:moveTo>
                  <a:lnTo>
                    <a:pt x="0" y="768"/>
                  </a:lnTo>
                  <a:lnTo>
                    <a:pt x="13" y="768"/>
                  </a:lnTo>
                  <a:lnTo>
                    <a:pt x="13" y="0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Oval 39"/>
            <p:cNvSpPr>
              <a:spLocks noChangeArrowheads="1"/>
            </p:cNvSpPr>
            <p:nvPr/>
          </p:nvSpPr>
          <p:spPr bwMode="auto">
            <a:xfrm rot="16200000">
              <a:off x="885262" y="1954591"/>
              <a:ext cx="87899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Oval 40"/>
            <p:cNvSpPr>
              <a:spLocks noChangeArrowheads="1"/>
            </p:cNvSpPr>
            <p:nvPr/>
          </p:nvSpPr>
          <p:spPr bwMode="auto">
            <a:xfrm rot="16200000">
              <a:off x="1624187" y="1954591"/>
              <a:ext cx="87899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41" name="Group 4681"/>
          <p:cNvGrpSpPr>
            <a:grpSpLocks noChangeAspect="1"/>
          </p:cNvGrpSpPr>
          <p:nvPr/>
        </p:nvGrpSpPr>
        <p:grpSpPr bwMode="auto">
          <a:xfrm>
            <a:off x="4269725" y="5818895"/>
            <a:ext cx="435642" cy="570991"/>
            <a:chOff x="4576763" y="2300287"/>
            <a:chExt cx="276225" cy="361950"/>
          </a:xfrm>
          <a:solidFill>
            <a:srgbClr val="5C9C0E"/>
          </a:solidFill>
        </p:grpSpPr>
        <p:sp>
          <p:nvSpPr>
            <p:cNvPr id="242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 rot="14046886">
            <a:off x="240084" y="5458418"/>
            <a:ext cx="1127371" cy="347355"/>
            <a:chOff x="1635295" y="4617137"/>
            <a:chExt cx="715743" cy="255968"/>
          </a:xfrm>
          <a:solidFill>
            <a:srgbClr val="669900"/>
          </a:solidFill>
        </p:grpSpPr>
        <p:sp>
          <p:nvSpPr>
            <p:cNvPr id="253" name="Freeform 27"/>
            <p:cNvSpPr>
              <a:spLocks/>
            </p:cNvSpPr>
            <p:nvPr/>
          </p:nvSpPr>
          <p:spPr bwMode="auto">
            <a:xfrm rot="16200000">
              <a:off x="1903820" y="4430716"/>
              <a:ext cx="178694" cy="628811"/>
            </a:xfrm>
            <a:custGeom>
              <a:avLst/>
              <a:gdLst>
                <a:gd name="T0" fmla="*/ 0 w 185"/>
                <a:gd name="T1" fmla="*/ 0 h 651"/>
                <a:gd name="T2" fmla="*/ 0 w 185"/>
                <a:gd name="T3" fmla="*/ 365 h 651"/>
                <a:gd name="T4" fmla="*/ 173 w 185"/>
                <a:gd name="T5" fmla="*/ 365 h 651"/>
                <a:gd name="T6" fmla="*/ 173 w 185"/>
                <a:gd name="T7" fmla="*/ 651 h 651"/>
                <a:gd name="T8" fmla="*/ 185 w 185"/>
                <a:gd name="T9" fmla="*/ 651 h 651"/>
                <a:gd name="T10" fmla="*/ 185 w 185"/>
                <a:gd name="T11" fmla="*/ 353 h 651"/>
                <a:gd name="T12" fmla="*/ 12 w 185"/>
                <a:gd name="T13" fmla="*/ 353 h 651"/>
                <a:gd name="T14" fmla="*/ 12 w 185"/>
                <a:gd name="T15" fmla="*/ 0 h 651"/>
                <a:gd name="T16" fmla="*/ 0 w 185"/>
                <a:gd name="T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651">
                  <a:moveTo>
                    <a:pt x="0" y="0"/>
                  </a:moveTo>
                  <a:lnTo>
                    <a:pt x="0" y="365"/>
                  </a:lnTo>
                  <a:lnTo>
                    <a:pt x="173" y="365"/>
                  </a:lnTo>
                  <a:lnTo>
                    <a:pt x="173" y="651"/>
                  </a:lnTo>
                  <a:lnTo>
                    <a:pt x="185" y="651"/>
                  </a:lnTo>
                  <a:lnTo>
                    <a:pt x="185" y="353"/>
                  </a:lnTo>
                  <a:lnTo>
                    <a:pt x="12" y="3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Oval 28"/>
            <p:cNvSpPr>
              <a:spLocks noChangeArrowheads="1"/>
            </p:cNvSpPr>
            <p:nvPr/>
          </p:nvSpPr>
          <p:spPr bwMode="auto">
            <a:xfrm rot="16200000">
              <a:off x="1635295" y="4784241"/>
              <a:ext cx="88864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Oval 29"/>
            <p:cNvSpPr>
              <a:spLocks noChangeArrowheads="1"/>
            </p:cNvSpPr>
            <p:nvPr/>
          </p:nvSpPr>
          <p:spPr bwMode="auto">
            <a:xfrm rot="16200000">
              <a:off x="2262174" y="4617137"/>
              <a:ext cx="88864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712568" y="4775413"/>
            <a:ext cx="329785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ایجاد و نگهداری سیستمهای تلفن تحت شبکه </a:t>
            </a:r>
            <a:r>
              <a:rPr lang="en-US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VOIP</a:t>
            </a:r>
            <a:endParaRPr lang="en-US" sz="1200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748552" y="5965627"/>
            <a:ext cx="329785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12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مدیریت امنیت شبکه</a:t>
            </a:r>
            <a:endParaRPr lang="en-US" sz="1200" dirty="0">
              <a:solidFill>
                <a:prstClr val="white"/>
              </a:solidFill>
              <a:latin typeface="Segoe UI" panose="020B0502040204020203" pitchFamily="34" charset="0"/>
              <a:cs typeface="B Mitra" panose="00000400000000000000" pitchFamily="2" charset="-78"/>
            </a:endParaRPr>
          </a:p>
        </p:txBody>
      </p:sp>
      <p:grpSp>
        <p:nvGrpSpPr>
          <p:cNvPr id="258" name="Group 257"/>
          <p:cNvGrpSpPr/>
          <p:nvPr/>
        </p:nvGrpSpPr>
        <p:grpSpPr>
          <a:xfrm>
            <a:off x="1320407" y="6043866"/>
            <a:ext cx="827789" cy="88864"/>
            <a:chOff x="884779" y="5504814"/>
            <a:chExt cx="827789" cy="88864"/>
          </a:xfrm>
          <a:solidFill>
            <a:srgbClr val="669900"/>
          </a:solidFill>
        </p:grpSpPr>
        <p:sp>
          <p:nvSpPr>
            <p:cNvPr id="259" name="Rectangle 30"/>
            <p:cNvSpPr>
              <a:spLocks noChangeArrowheads="1"/>
            </p:cNvSpPr>
            <p:nvPr/>
          </p:nvSpPr>
          <p:spPr bwMode="auto">
            <a:xfrm rot="16200000">
              <a:off x="1293361" y="5178334"/>
              <a:ext cx="11591" cy="74182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Freeform 31"/>
            <p:cNvSpPr>
              <a:spLocks/>
            </p:cNvSpPr>
            <p:nvPr/>
          </p:nvSpPr>
          <p:spPr bwMode="auto">
            <a:xfrm rot="16200000">
              <a:off x="1293361" y="5178334"/>
              <a:ext cx="11591" cy="741823"/>
            </a:xfrm>
            <a:custGeom>
              <a:avLst/>
              <a:gdLst>
                <a:gd name="T0" fmla="*/ 0 w 12"/>
                <a:gd name="T1" fmla="*/ 0 h 768"/>
                <a:gd name="T2" fmla="*/ 0 w 12"/>
                <a:gd name="T3" fmla="*/ 768 h 768"/>
                <a:gd name="T4" fmla="*/ 12 w 12"/>
                <a:gd name="T5" fmla="*/ 768 h 768"/>
                <a:gd name="T6" fmla="*/ 12 w 12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68">
                  <a:moveTo>
                    <a:pt x="0" y="0"/>
                  </a:moveTo>
                  <a:lnTo>
                    <a:pt x="0" y="768"/>
                  </a:lnTo>
                  <a:lnTo>
                    <a:pt x="12" y="768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Oval 32"/>
            <p:cNvSpPr>
              <a:spLocks noChangeArrowheads="1"/>
            </p:cNvSpPr>
            <p:nvPr/>
          </p:nvSpPr>
          <p:spPr bwMode="auto">
            <a:xfrm rot="16200000">
              <a:off x="884779" y="5504814"/>
              <a:ext cx="88864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Oval 33"/>
            <p:cNvSpPr>
              <a:spLocks noChangeArrowheads="1"/>
            </p:cNvSpPr>
            <p:nvPr/>
          </p:nvSpPr>
          <p:spPr bwMode="auto">
            <a:xfrm rot="16200000">
              <a:off x="1623704" y="5504814"/>
              <a:ext cx="88864" cy="8886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7661372" y="5981271"/>
            <a:ext cx="2351422" cy="150443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269" name="Parallelogram 268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Parallelogram 269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solidFill>
              <a:srgbClr val="92D05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Parallelogram 270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rgbClr val="92D05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Parallelogram 271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rgbClr val="92D05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Parallelogram 272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rgbClr val="92D050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2110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97" grpId="0" animBg="1"/>
      <p:bldP spid="198" grpId="0" animBg="1"/>
      <p:bldP spid="199" grpId="0" animBg="1"/>
      <p:bldP spid="200" grpId="0" animBg="1"/>
      <p:bldP spid="227" grpId="0" build="allAtOnce"/>
      <p:bldP spid="228" grpId="0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56" grpId="0"/>
      <p:bldP spid="2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728737" y="1764983"/>
            <a:ext cx="3119126" cy="2881075"/>
          </a:xfrm>
          <a:prstGeom prst="ellipse">
            <a:avLst/>
          </a:prstGeom>
          <a:solidFill>
            <a:srgbClr val="6699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6075" y="407682"/>
            <a:ext cx="617985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fa-IR" sz="4400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rPr>
              <a:t>پشتیبانی سیستم‌های کاری</a:t>
            </a:r>
            <a:endParaRPr lang="id-ID" sz="4400" dirty="0">
              <a:solidFill>
                <a:prstClr val="white"/>
              </a:solidFill>
              <a:latin typeface="Segoe UI" panose="020B0502040204020203" pitchFamily="34" charset="0"/>
              <a:cs typeface="B Yeka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41560" y="1974856"/>
            <a:ext cx="2386839" cy="2386839"/>
          </a:xfrm>
          <a:prstGeom prst="ellipse">
            <a:avLst/>
          </a:prstGeom>
          <a:solidFill>
            <a:srgbClr val="7EC234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94131" y="1974856"/>
            <a:ext cx="2508542" cy="2508542"/>
          </a:xfrm>
          <a:prstGeom prst="ellipse">
            <a:avLst/>
          </a:prstGeom>
          <a:solidFill>
            <a:srgbClr val="7EC234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81578" y="4646058"/>
            <a:ext cx="5675719" cy="899320"/>
            <a:chOff x="3935913" y="4519448"/>
            <a:chExt cx="8769628" cy="899320"/>
          </a:xfrm>
        </p:grpSpPr>
        <p:sp>
          <p:nvSpPr>
            <p:cNvPr id="18" name="TextBox 17"/>
            <p:cNvSpPr txBox="1"/>
            <p:nvPr/>
          </p:nvSpPr>
          <p:spPr>
            <a:xfrm>
              <a:off x="3935913" y="4519448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id-ID" sz="1600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57824" y="4587771"/>
              <a:ext cx="1947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b="1" dirty="0">
                  <a:solidFill>
                    <a:prstClr val="white"/>
                  </a:solidFill>
                  <a:latin typeface="Adobe Arabic" panose="02040503050201020203" pitchFamily="18" charset="-78"/>
                  <a:cs typeface="B Mitra" panose="00000400000000000000" pitchFamily="2" charset="-78"/>
                </a:rPr>
                <a:t>نگهداری ماشین‌های اداری شامل پرینتر و دستگاه کپی و ...</a:t>
              </a:r>
              <a:endParaRPr lang="en-US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47948" y="4187236"/>
            <a:ext cx="1234054" cy="2124963"/>
            <a:chOff x="3355708" y="4519448"/>
            <a:chExt cx="1947717" cy="933090"/>
          </a:xfrm>
        </p:grpSpPr>
        <p:sp>
          <p:nvSpPr>
            <p:cNvPr id="22" name="TextBox 21"/>
            <p:cNvSpPr txBox="1"/>
            <p:nvPr/>
          </p:nvSpPr>
          <p:spPr>
            <a:xfrm>
              <a:off x="3935915" y="4519448"/>
              <a:ext cx="184730" cy="14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id-ID" sz="1600" b="1" dirty="0">
                <a:solidFill>
                  <a:prstClr val="white"/>
                </a:solidFill>
                <a:latin typeface="Segoe UI" panose="020B05020402040202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5708" y="4867763"/>
              <a:ext cx="1947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b="1" dirty="0">
                  <a:solidFill>
                    <a:prstClr val="white"/>
                  </a:solidFill>
                  <a:latin typeface="Adobe Arabic" panose="02040503050201020203" pitchFamily="18" charset="-78"/>
                  <a:cs typeface="B Mitra" panose="00000400000000000000" pitchFamily="2" charset="-78"/>
                </a:rPr>
                <a:t>مشاوره و تامین قطعات و سیستم</a:t>
              </a:r>
              <a:endParaRPr lang="en-US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06075" y="4813890"/>
            <a:ext cx="1127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solidFill>
                  <a:prstClr val="white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رفع عیوب و به‌روزرسانی سخت‌افزاری و نرم‌افزاری</a:t>
            </a:r>
            <a:endParaRPr lang="en-US" sz="1600" b="1" dirty="0">
              <a:solidFill>
                <a:prstClr val="white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48" name="Shape 2682"/>
          <p:cNvSpPr/>
          <p:nvPr/>
        </p:nvSpPr>
        <p:spPr>
          <a:xfrm>
            <a:off x="8100586" y="2417274"/>
            <a:ext cx="1127264" cy="1127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52" name="Shape 2645"/>
          <p:cNvSpPr/>
          <p:nvPr/>
        </p:nvSpPr>
        <p:spPr>
          <a:xfrm>
            <a:off x="5372094" y="2499933"/>
            <a:ext cx="990376" cy="552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53" name="Shape 2681"/>
          <p:cNvSpPr/>
          <p:nvPr/>
        </p:nvSpPr>
        <p:spPr>
          <a:xfrm>
            <a:off x="6362470" y="2138977"/>
            <a:ext cx="499651" cy="322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54" name="Shape 2705"/>
          <p:cNvSpPr/>
          <p:nvPr/>
        </p:nvSpPr>
        <p:spPr>
          <a:xfrm>
            <a:off x="6404115" y="3211403"/>
            <a:ext cx="279260" cy="279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3820"/>
                </a:moveTo>
                <a:lnTo>
                  <a:pt x="7853" y="2877"/>
                </a:lnTo>
                <a:lnTo>
                  <a:pt x="7853" y="8838"/>
                </a:lnTo>
                <a:lnTo>
                  <a:pt x="982" y="8838"/>
                </a:lnTo>
                <a:cubicBezTo>
                  <a:pt x="982" y="8838"/>
                  <a:pt x="982" y="3820"/>
                  <a:pt x="982" y="3820"/>
                </a:cubicBezTo>
                <a:close/>
                <a:moveTo>
                  <a:pt x="0" y="9819"/>
                </a:moveTo>
                <a:lnTo>
                  <a:pt x="8835" y="9819"/>
                </a:lnTo>
                <a:lnTo>
                  <a:pt x="8835" y="1752"/>
                </a:lnTo>
                <a:lnTo>
                  <a:pt x="0" y="2964"/>
                </a:lnTo>
                <a:cubicBezTo>
                  <a:pt x="0" y="2964"/>
                  <a:pt x="0" y="9819"/>
                  <a:pt x="0" y="9819"/>
                </a:cubicBezTo>
                <a:close/>
                <a:moveTo>
                  <a:pt x="20618" y="8838"/>
                </a:moveTo>
                <a:lnTo>
                  <a:pt x="11771" y="8838"/>
                </a:lnTo>
                <a:lnTo>
                  <a:pt x="11771" y="2339"/>
                </a:lnTo>
                <a:lnTo>
                  <a:pt x="20618" y="1125"/>
                </a:lnTo>
                <a:cubicBezTo>
                  <a:pt x="20618" y="1125"/>
                  <a:pt x="20618" y="8838"/>
                  <a:pt x="20618" y="8838"/>
                </a:cubicBezTo>
                <a:close/>
                <a:moveTo>
                  <a:pt x="10789" y="1484"/>
                </a:moveTo>
                <a:lnTo>
                  <a:pt x="10789" y="9819"/>
                </a:lnTo>
                <a:lnTo>
                  <a:pt x="21600" y="9819"/>
                </a:lnTo>
                <a:lnTo>
                  <a:pt x="21600" y="0"/>
                </a:lnTo>
                <a:cubicBezTo>
                  <a:pt x="21600" y="0"/>
                  <a:pt x="10789" y="1484"/>
                  <a:pt x="10789" y="1484"/>
                </a:cubicBezTo>
                <a:close/>
                <a:moveTo>
                  <a:pt x="982" y="12763"/>
                </a:moveTo>
                <a:lnTo>
                  <a:pt x="7853" y="12763"/>
                </a:lnTo>
                <a:lnTo>
                  <a:pt x="7853" y="18722"/>
                </a:lnTo>
                <a:lnTo>
                  <a:pt x="982" y="17780"/>
                </a:lnTo>
                <a:cubicBezTo>
                  <a:pt x="982" y="17780"/>
                  <a:pt x="982" y="12763"/>
                  <a:pt x="982" y="12763"/>
                </a:cubicBezTo>
                <a:close/>
                <a:moveTo>
                  <a:pt x="0" y="18635"/>
                </a:moveTo>
                <a:lnTo>
                  <a:pt x="8835" y="19848"/>
                </a:lnTo>
                <a:lnTo>
                  <a:pt x="8835" y="11782"/>
                </a:lnTo>
                <a:lnTo>
                  <a:pt x="0" y="11782"/>
                </a:lnTo>
                <a:cubicBezTo>
                  <a:pt x="0" y="11782"/>
                  <a:pt x="0" y="18635"/>
                  <a:pt x="0" y="18635"/>
                </a:cubicBezTo>
                <a:close/>
                <a:moveTo>
                  <a:pt x="11771" y="12763"/>
                </a:moveTo>
                <a:lnTo>
                  <a:pt x="20618" y="12763"/>
                </a:lnTo>
                <a:lnTo>
                  <a:pt x="20618" y="20475"/>
                </a:lnTo>
                <a:lnTo>
                  <a:pt x="11771" y="19261"/>
                </a:lnTo>
                <a:cubicBezTo>
                  <a:pt x="11771" y="19261"/>
                  <a:pt x="11771" y="12763"/>
                  <a:pt x="11771" y="12763"/>
                </a:cubicBezTo>
                <a:close/>
                <a:moveTo>
                  <a:pt x="10789" y="20116"/>
                </a:moveTo>
                <a:lnTo>
                  <a:pt x="21600" y="21600"/>
                </a:lnTo>
                <a:lnTo>
                  <a:pt x="21600" y="11782"/>
                </a:lnTo>
                <a:lnTo>
                  <a:pt x="10789" y="11782"/>
                </a:lnTo>
                <a:cubicBezTo>
                  <a:pt x="10789" y="11782"/>
                  <a:pt x="10789" y="20116"/>
                  <a:pt x="10789" y="2011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55" name="Shape 2646"/>
          <p:cNvSpPr/>
          <p:nvPr/>
        </p:nvSpPr>
        <p:spPr>
          <a:xfrm>
            <a:off x="3121138" y="2424426"/>
            <a:ext cx="882283" cy="657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56" name="Shape 2683"/>
          <p:cNvSpPr/>
          <p:nvPr/>
        </p:nvSpPr>
        <p:spPr>
          <a:xfrm>
            <a:off x="3013390" y="2984547"/>
            <a:ext cx="245953" cy="338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  <p:sp>
        <p:nvSpPr>
          <p:cNvPr id="57" name="Shape 2684"/>
          <p:cNvSpPr/>
          <p:nvPr/>
        </p:nvSpPr>
        <p:spPr>
          <a:xfrm>
            <a:off x="3259343" y="2987285"/>
            <a:ext cx="706058" cy="706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egoe UI" panose="020B0502040204020203" pitchFamily="34" charset="0"/>
              <a:ea typeface="Gill Sans"/>
              <a:cs typeface="Segoe UI" panose="020B0502040204020203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7348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26" grpId="0"/>
      <p:bldP spid="4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608B"/>
      </a:accent1>
      <a:accent2>
        <a:srgbClr val="2980B9"/>
      </a:accent2>
      <a:accent3>
        <a:srgbClr val="4098D4"/>
      </a:accent3>
      <a:accent4>
        <a:srgbClr val="7BB8E1"/>
      </a:accent4>
      <a:accent5>
        <a:srgbClr val="9FCBE9"/>
      </a:accent5>
      <a:accent6>
        <a:srgbClr val="C6E0F2"/>
      </a:accent6>
      <a:hlink>
        <a:srgbClr val="0563C1"/>
      </a:hlink>
      <a:folHlink>
        <a:srgbClr val="954F72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Widescreen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ＭＳ Ｐゴシック</vt:lpstr>
      <vt:lpstr>SimSun</vt:lpstr>
      <vt:lpstr>Adobe Arabic</vt:lpstr>
      <vt:lpstr>Arial</vt:lpstr>
      <vt:lpstr>B Mitra</vt:lpstr>
      <vt:lpstr>B Yekan</vt:lpstr>
      <vt:lpstr>Calibri</vt:lpstr>
      <vt:lpstr>Calibri Light</vt:lpstr>
      <vt:lpstr>F_yekan</vt:lpstr>
      <vt:lpstr>Gill Sans</vt:lpstr>
      <vt:lpstr>Lato Light</vt:lpstr>
      <vt:lpstr>Lato Regular</vt:lpstr>
      <vt:lpstr>Segoe UI</vt:lpstr>
      <vt:lpstr>ذ</vt:lpstr>
      <vt:lpstr>Office Theme</vt:lpstr>
      <vt:lpstr>Retrospect</vt:lpstr>
      <vt:lpstr>1_Office Theme</vt:lpstr>
      <vt:lpstr>PowerPoint Presentation</vt:lpstr>
      <vt:lpstr>خدمات گروه رشد رایان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EptpCenter2</dc:creator>
  <cp:lastModifiedBy>EptpCenter2</cp:lastModifiedBy>
  <cp:revision>1</cp:revision>
  <dcterms:created xsi:type="dcterms:W3CDTF">2018-10-10T07:09:01Z</dcterms:created>
  <dcterms:modified xsi:type="dcterms:W3CDTF">2018-10-10T07:09:25Z</dcterms:modified>
</cp:coreProperties>
</file>